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  <p:sldMasterId id="2147483779" r:id="rId2"/>
  </p:sldMasterIdLst>
  <p:notesMasterIdLst>
    <p:notesMasterId r:id="rId33"/>
  </p:notesMasterIdLst>
  <p:handoutMasterIdLst>
    <p:handoutMasterId r:id="rId34"/>
  </p:handoutMasterIdLst>
  <p:sldIdLst>
    <p:sldId id="256" r:id="rId3"/>
    <p:sldId id="257" r:id="rId4"/>
    <p:sldId id="258" r:id="rId5"/>
    <p:sldId id="259" r:id="rId6"/>
    <p:sldId id="263" r:id="rId7"/>
    <p:sldId id="261" r:id="rId8"/>
    <p:sldId id="266" r:id="rId9"/>
    <p:sldId id="264" r:id="rId10"/>
    <p:sldId id="265" r:id="rId11"/>
    <p:sldId id="268" r:id="rId12"/>
    <p:sldId id="269" r:id="rId13"/>
    <p:sldId id="271" r:id="rId14"/>
    <p:sldId id="272" r:id="rId15"/>
    <p:sldId id="273" r:id="rId16"/>
    <p:sldId id="274" r:id="rId17"/>
    <p:sldId id="277" r:id="rId18"/>
    <p:sldId id="278" r:id="rId19"/>
    <p:sldId id="275" r:id="rId20"/>
    <p:sldId id="280" r:id="rId21"/>
    <p:sldId id="279" r:id="rId22"/>
    <p:sldId id="283" r:id="rId23"/>
    <p:sldId id="284" r:id="rId24"/>
    <p:sldId id="287" r:id="rId25"/>
    <p:sldId id="281" r:id="rId26"/>
    <p:sldId id="282" r:id="rId27"/>
    <p:sldId id="285" r:id="rId28"/>
    <p:sldId id="290" r:id="rId29"/>
    <p:sldId id="286" r:id="rId30"/>
    <p:sldId id="288" r:id="rId31"/>
    <p:sldId id="291" r:id="rId32"/>
  </p:sldIdLst>
  <p:sldSz cx="12193588" cy="6858000"/>
  <p:notesSz cx="6858000" cy="9144000"/>
  <p:defaultTextStyle>
    <a:defPPr>
      <a:defRPr lang="en-US"/>
    </a:defPPr>
    <a:lvl1pPr marL="0" algn="l" defTabSz="6096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31" algn="l" defTabSz="6096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61" algn="l" defTabSz="6096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92" algn="l" defTabSz="6096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522" algn="l" defTabSz="6096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153" algn="l" defTabSz="6096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783" algn="l" defTabSz="6096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414" algn="l" defTabSz="6096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7044" algn="l" defTabSz="6096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FFFF"/>
    <a:srgbClr val="A8D709"/>
    <a:srgbClr val="192632"/>
    <a:srgbClr val="2C4155"/>
    <a:srgbClr val="DBDBDB"/>
    <a:srgbClr val="C3C3C3"/>
    <a:srgbClr val="383433"/>
    <a:srgbClr val="E54C29"/>
    <a:srgbClr val="FABD30"/>
    <a:srgbClr val="BFCE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035" autoAdjust="0"/>
    <p:restoredTop sz="82446" autoAdjust="0"/>
  </p:normalViewPr>
  <p:slideViewPr>
    <p:cSldViewPr snapToObjects="1" showGuides="1">
      <p:cViewPr varScale="1">
        <p:scale>
          <a:sx n="94" d="100"/>
          <a:sy n="94" d="100"/>
        </p:scale>
        <p:origin x="432" y="84"/>
      </p:cViewPr>
      <p:guideLst>
        <p:guide orient="horz"/>
        <p:guide/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6/11/relationships/changesInfo" Target="changesInfos/changesInfo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ederik Lanoye" userId="685420ee-e283-45ca-b130-d1521d185b1a" providerId="ADAL" clId="{4DBA9B24-8E96-463A-804A-4C83C554E8C1}"/>
    <pc:docChg chg="custSel modSld">
      <pc:chgData name="Diederik Lanoye" userId="685420ee-e283-45ca-b130-d1521d185b1a" providerId="ADAL" clId="{4DBA9B24-8E96-463A-804A-4C83C554E8C1}" dt="2021-06-28T14:17:15.824" v="183" actId="20577"/>
      <pc:docMkLst>
        <pc:docMk/>
      </pc:docMkLst>
      <pc:sldChg chg="modSp mod modNotesTx">
        <pc:chgData name="Diederik Lanoye" userId="685420ee-e283-45ca-b130-d1521d185b1a" providerId="ADAL" clId="{4DBA9B24-8E96-463A-804A-4C83C554E8C1}" dt="2021-06-28T14:04:47.720" v="56" actId="6549"/>
        <pc:sldMkLst>
          <pc:docMk/>
          <pc:sldMk cId="742010370" sldId="259"/>
        </pc:sldMkLst>
        <pc:spChg chg="mod">
          <ac:chgData name="Diederik Lanoye" userId="685420ee-e283-45ca-b130-d1521d185b1a" providerId="ADAL" clId="{4DBA9B24-8E96-463A-804A-4C83C554E8C1}" dt="2021-06-28T14:04:16.832" v="55" actId="20577"/>
          <ac:spMkLst>
            <pc:docMk/>
            <pc:sldMk cId="742010370" sldId="259"/>
            <ac:spMk id="8" creationId="{0230CC5E-3003-4B70-81B2-A2C04B8F4C82}"/>
          </ac:spMkLst>
        </pc:spChg>
      </pc:sldChg>
      <pc:sldChg chg="modSp mod">
        <pc:chgData name="Diederik Lanoye" userId="685420ee-e283-45ca-b130-d1521d185b1a" providerId="ADAL" clId="{4DBA9B24-8E96-463A-804A-4C83C554E8C1}" dt="2021-06-28T14:17:15.824" v="183" actId="20577"/>
        <pc:sldMkLst>
          <pc:docMk/>
          <pc:sldMk cId="2657822199" sldId="287"/>
        </pc:sldMkLst>
        <pc:spChg chg="mod">
          <ac:chgData name="Diederik Lanoye" userId="685420ee-e283-45ca-b130-d1521d185b1a" providerId="ADAL" clId="{4DBA9B24-8E96-463A-804A-4C83C554E8C1}" dt="2021-06-28T14:17:15.824" v="183" actId="20577"/>
          <ac:spMkLst>
            <pc:docMk/>
            <pc:sldMk cId="2657822199" sldId="287"/>
            <ac:spMk id="10" creationId="{CF15B576-F666-4C60-971D-BEAA4072D202}"/>
          </ac:spMkLst>
        </pc:spChg>
      </pc:sldChg>
    </pc:docChg>
  </pc:docChgLst>
  <pc:docChgLst>
    <pc:chgData name="Diederik Lanoye" userId="685420ee-e283-45ca-b130-d1521d185b1a" providerId="ADAL" clId="{FB80E64F-E3B6-4606-8695-41C40C0F7F80}"/>
    <pc:docChg chg="custSel modSld">
      <pc:chgData name="Diederik Lanoye" userId="685420ee-e283-45ca-b130-d1521d185b1a" providerId="ADAL" clId="{FB80E64F-E3B6-4606-8695-41C40C0F7F80}" dt="2021-06-28T06:06:26.142" v="5" actId="20577"/>
      <pc:docMkLst>
        <pc:docMk/>
      </pc:docMkLst>
      <pc:sldChg chg="modSp mod">
        <pc:chgData name="Diederik Lanoye" userId="685420ee-e283-45ca-b130-d1521d185b1a" providerId="ADAL" clId="{FB80E64F-E3B6-4606-8695-41C40C0F7F80}" dt="2021-06-28T06:06:26.142" v="5" actId="20577"/>
        <pc:sldMkLst>
          <pc:docMk/>
          <pc:sldMk cId="1382971917" sldId="258"/>
        </pc:sldMkLst>
        <pc:spChg chg="mod">
          <ac:chgData name="Diederik Lanoye" userId="685420ee-e283-45ca-b130-d1521d185b1a" providerId="ADAL" clId="{FB80E64F-E3B6-4606-8695-41C40C0F7F80}" dt="2021-06-28T06:06:26.142" v="5" actId="20577"/>
          <ac:spMkLst>
            <pc:docMk/>
            <pc:sldMk cId="1382971917" sldId="258"/>
            <ac:spMk id="8" creationId="{D9BF8F3A-AC36-41BE-A2D8-718A735B016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31EDE-17CF-D746-B83B-FEE41F000DF3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20672-5196-0B4F-93AE-044FFF107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126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A9F3C-04AF-8847-8AD8-CAC892C2E24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7CB07-0039-4545-92EA-48E12138E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105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096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31" algn="l" defTabSz="6096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61" algn="l" defTabSz="6096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92" algn="l" defTabSz="6096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522" algn="l" defTabSz="6096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153" algn="l" defTabSz="6096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783" algn="l" defTabSz="6096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414" algn="l" defTabSz="6096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044" algn="l" defTabSz="6096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7CB07-0039-4545-92EA-48E12138E5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864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7CB07-0039-4545-92EA-48E12138E5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09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7CB07-0039-4545-92EA-48E12138E51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762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7CB07-0039-4545-92EA-48E12138E51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46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1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957038" y="2116229"/>
            <a:ext cx="8997171" cy="1198078"/>
          </a:xfrm>
          <a:prstGeom prst="rect">
            <a:avLst/>
          </a:prstGeom>
        </p:spPr>
        <p:txBody>
          <a:bodyPr wrap="square" anchor="b" anchorCtr="0">
            <a:norm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nl-BE" sz="7200" b="1" i="0" kern="1200" dirty="0">
                <a:solidFill>
                  <a:schemeClr val="tx1"/>
                </a:solidFill>
                <a:latin typeface="Raleway SemiBold" charset="0"/>
                <a:ea typeface="Raleway SemiBold" charset="0"/>
                <a:cs typeface="Raleway SemiBold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957038" y="3314307"/>
            <a:ext cx="8997171" cy="35981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nl-BE" sz="2151" b="0" i="0" kern="1200" dirty="0">
                <a:solidFill>
                  <a:schemeClr val="tx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nl-BE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957037" y="4296472"/>
            <a:ext cx="2305184" cy="11137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800" b="0" i="1">
                <a:effectLst/>
                <a:latin typeface="Raleway Medium" charset="0"/>
                <a:ea typeface="Raleway Medium" charset="0"/>
                <a:cs typeface="Raleway Medium" charset="0"/>
              </a:defRPr>
            </a:lvl1pPr>
          </a:lstStyle>
          <a:p>
            <a:pPr lvl="0"/>
            <a:r>
              <a:rPr lang="nl-BE" dirty="0"/>
              <a:t>Author</a:t>
            </a:r>
          </a:p>
          <a:p>
            <a:pPr lvl="0"/>
            <a:r>
              <a:rPr lang="nl-BE" dirty="0"/>
              <a:t>Function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930401" y="3674535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1200" dirty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2743995" y="3832415"/>
            <a:ext cx="1313083" cy="233524"/>
            <a:chOff x="6221638" y="2403583"/>
            <a:chExt cx="1501283" cy="267029"/>
          </a:xfrm>
        </p:grpSpPr>
        <p:sp>
          <p:nvSpPr>
            <p:cNvPr id="20" name="Oval 19"/>
            <p:cNvSpPr/>
            <p:nvPr/>
          </p:nvSpPr>
          <p:spPr>
            <a:xfrm>
              <a:off x="7449305" y="2403583"/>
              <a:ext cx="273616" cy="26702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  <p:sp>
          <p:nvSpPr>
            <p:cNvPr id="21" name="Oval 20"/>
            <p:cNvSpPr/>
            <p:nvPr/>
          </p:nvSpPr>
          <p:spPr>
            <a:xfrm>
              <a:off x="7142388" y="2403583"/>
              <a:ext cx="273616" cy="26702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  <p:sp>
          <p:nvSpPr>
            <p:cNvPr id="22" name="Oval 21"/>
            <p:cNvSpPr/>
            <p:nvPr/>
          </p:nvSpPr>
          <p:spPr>
            <a:xfrm>
              <a:off x="6835471" y="2403583"/>
              <a:ext cx="273616" cy="26702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  <p:sp>
          <p:nvSpPr>
            <p:cNvPr id="23" name="Oval 22"/>
            <p:cNvSpPr/>
            <p:nvPr/>
          </p:nvSpPr>
          <p:spPr>
            <a:xfrm>
              <a:off x="6528555" y="2403583"/>
              <a:ext cx="273616" cy="26702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  <p:sp>
          <p:nvSpPr>
            <p:cNvPr id="24" name="Oval 23"/>
            <p:cNvSpPr/>
            <p:nvPr/>
          </p:nvSpPr>
          <p:spPr>
            <a:xfrm>
              <a:off x="6221638" y="2403583"/>
              <a:ext cx="273616" cy="267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</p:grpSp>
      <p:pic>
        <p:nvPicPr>
          <p:cNvPr id="28" name="Picture 27" descr="https://www.dagenzondervlees.be/wp-content/uploads/group-avatars/522/da8a16e331723ab323669c06de674d3c-bpful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20497" y="6025810"/>
            <a:ext cx="504000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Lirias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14483" y="6025810"/>
            <a:ext cx="517810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http://bib.melle.be/webopac/blog/wp-content/uploads/2015/09/favicon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63995" y="6025810"/>
            <a:ext cx="508893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17"/>
          <a:stretch/>
        </p:blipFill>
        <p:spPr>
          <a:xfrm>
            <a:off x="5155232" y="6024097"/>
            <a:ext cx="503696" cy="5040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4422"/>
          <a:stretch/>
        </p:blipFill>
        <p:spPr>
          <a:xfrm>
            <a:off x="7830577" y="6025810"/>
            <a:ext cx="504749" cy="5040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46" r="-23"/>
          <a:stretch/>
        </p:blipFill>
        <p:spPr>
          <a:xfrm>
            <a:off x="8676846" y="6025810"/>
            <a:ext cx="504106" cy="5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Picture 48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73647"/>
          <a:stretch/>
        </p:blipFill>
        <p:spPr>
          <a:xfrm>
            <a:off x="6985716" y="6025810"/>
            <a:ext cx="503762" cy="5040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36"/>
          <a:stretch/>
        </p:blipFill>
        <p:spPr>
          <a:xfrm>
            <a:off x="5999997" y="6024097"/>
            <a:ext cx="602360" cy="5040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10" b="11896"/>
          <a:stretch/>
        </p:blipFill>
        <p:spPr>
          <a:xfrm>
            <a:off x="4309935" y="6017851"/>
            <a:ext cx="504000" cy="504000"/>
          </a:xfrm>
          <a:prstGeom prst="rect">
            <a:avLst/>
          </a:prstGeom>
        </p:spPr>
      </p:pic>
      <p:sp>
        <p:nvSpPr>
          <p:cNvPr id="25" name="TextBox 24"/>
          <p:cNvSpPr txBox="1"/>
          <p:nvPr userDrawn="1"/>
        </p:nvSpPr>
        <p:spPr>
          <a:xfrm>
            <a:off x="10145394" y="6550687"/>
            <a:ext cx="946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b="0" i="0" kern="1200" dirty="0">
                <a:solidFill>
                  <a:schemeClr val="tx1"/>
                </a:solidFill>
                <a:effectLst/>
                <a:latin typeface="Raleway Medium" charset="0"/>
                <a:ea typeface="Raleway Medium" charset="0"/>
                <a:cs typeface="Raleway Medium" charset="0"/>
              </a:rPr>
              <a:t>Open </a:t>
            </a:r>
            <a:r>
              <a:rPr lang="nl-BE" sz="1200" b="0" i="0" kern="1200" dirty="0">
                <a:solidFill>
                  <a:schemeClr val="tx1"/>
                </a:solidFill>
                <a:effectLst/>
                <a:latin typeface="Raleway Medium" charset="0"/>
                <a:ea typeface="Raleway Medium" charset="0"/>
                <a:cs typeface="Raleway Medium" charset="0"/>
              </a:rPr>
              <a:t>Vlacc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11192702" y="6550687"/>
            <a:ext cx="5613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0" i="0" kern="1200" dirty="0">
                <a:solidFill>
                  <a:schemeClr val="tx1"/>
                </a:solidFill>
                <a:effectLst/>
                <a:latin typeface="Raleway Medium" charset="0"/>
                <a:ea typeface="Raleway Medium" charset="0"/>
                <a:cs typeface="Raleway Medium" charset="0"/>
              </a:rPr>
              <a:t>Lirias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9534291" y="6556102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0" i="0" kern="1200" dirty="0">
                <a:solidFill>
                  <a:schemeClr val="tx1"/>
                </a:solidFill>
                <a:effectLst/>
                <a:latin typeface="Raleway Medium" charset="0"/>
                <a:ea typeface="Raleway Medium" charset="0"/>
                <a:cs typeface="Raleway Medium" charset="0"/>
              </a:rPr>
              <a:t>PBS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4168237" y="6550688"/>
            <a:ext cx="7873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0" i="0" kern="1200" dirty="0">
                <a:solidFill>
                  <a:schemeClr val="tx1"/>
                </a:solidFill>
                <a:effectLst/>
                <a:latin typeface="Raleway Medium" charset="0"/>
                <a:ea typeface="Raleway Medium" charset="0"/>
                <a:cs typeface="Raleway Medium" charset="0"/>
              </a:rPr>
              <a:t>LIBISnet</a:t>
            </a:r>
          </a:p>
        </p:txBody>
      </p:sp>
      <p:sp>
        <p:nvSpPr>
          <p:cNvPr id="32" name="TextBox 31"/>
          <p:cNvSpPr txBox="1"/>
          <p:nvPr userDrawn="1"/>
        </p:nvSpPr>
        <p:spPr>
          <a:xfrm>
            <a:off x="7762404" y="6550687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0" i="0" kern="1200" dirty="0">
                <a:solidFill>
                  <a:schemeClr val="tx1"/>
                </a:solidFill>
                <a:effectLst/>
                <a:latin typeface="Raleway Medium" charset="0"/>
                <a:ea typeface="Raleway Medium" charset="0"/>
                <a:cs typeface="Raleway Medium" charset="0"/>
              </a:rPr>
              <a:t>Teneo</a:t>
            </a:r>
          </a:p>
        </p:txBody>
      </p:sp>
      <p:sp>
        <p:nvSpPr>
          <p:cNvPr id="33" name="TextBox 32"/>
          <p:cNvSpPr txBox="1"/>
          <p:nvPr userDrawn="1"/>
        </p:nvSpPr>
        <p:spPr>
          <a:xfrm>
            <a:off x="5134409" y="6552530"/>
            <a:ext cx="545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nl-BE" sz="1200" b="0" i="0" dirty="0">
                <a:solidFill>
                  <a:schemeClr val="tx1"/>
                </a:solidFill>
                <a:effectLst/>
                <a:latin typeface="Raleway Medium" charset="0"/>
                <a:ea typeface="Raleway Medium" charset="0"/>
                <a:cs typeface="Raleway Medium" charset="0"/>
              </a:rPr>
              <a:t>Limo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8618235" y="6550687"/>
            <a:ext cx="614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0" i="0" kern="1200" dirty="0">
                <a:solidFill>
                  <a:schemeClr val="tx1"/>
                </a:solidFill>
                <a:effectLst/>
                <a:latin typeface="Raleway Medium" charset="0"/>
                <a:ea typeface="Raleway Medium" charset="0"/>
                <a:cs typeface="Raleway Medium" charset="0"/>
              </a:rPr>
              <a:t>LIBIS+</a:t>
            </a:r>
          </a:p>
        </p:txBody>
      </p:sp>
      <p:sp>
        <p:nvSpPr>
          <p:cNvPr id="35" name="TextBox 34"/>
          <p:cNvSpPr txBox="1"/>
          <p:nvPr userDrawn="1"/>
        </p:nvSpPr>
        <p:spPr>
          <a:xfrm>
            <a:off x="6066177" y="6550855"/>
            <a:ext cx="470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0" i="0" kern="1200" dirty="0">
                <a:solidFill>
                  <a:schemeClr val="tx1"/>
                </a:solidFill>
                <a:effectLst/>
                <a:latin typeface="Raleway Medium" charset="0"/>
                <a:ea typeface="Raleway Medium" charset="0"/>
                <a:cs typeface="Raleway Medium" charset="0"/>
              </a:rPr>
              <a:t>Lias</a:t>
            </a:r>
          </a:p>
        </p:txBody>
      </p:sp>
      <p:sp>
        <p:nvSpPr>
          <p:cNvPr id="36" name="TextBox 35"/>
          <p:cNvSpPr txBox="1"/>
          <p:nvPr userDrawn="1"/>
        </p:nvSpPr>
        <p:spPr>
          <a:xfrm>
            <a:off x="6922603" y="6550687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0" i="0" kern="1200" dirty="0">
                <a:solidFill>
                  <a:schemeClr val="tx1"/>
                </a:solidFill>
                <a:effectLst/>
                <a:latin typeface="Raleway Medium" charset="0"/>
                <a:ea typeface="Raleway Medium" charset="0"/>
                <a:cs typeface="Raleway Medium" charset="0"/>
              </a:rPr>
              <a:t>Heron</a:t>
            </a:r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718058" y="6300000"/>
            <a:ext cx="983794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38" descr="LIBIS_logo.jpg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195" y="6300000"/>
            <a:ext cx="1540421" cy="5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892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001" y="213494"/>
            <a:ext cx="9204935" cy="518372"/>
          </a:xfrm>
          <a:prstGeom prst="rect">
            <a:avLst/>
          </a:prstGeom>
        </p:spPr>
        <p:txBody>
          <a:bodyPr tIns="0" bIns="0" anchor="t" anchorCtr="0">
            <a:noAutofit/>
          </a:bodyPr>
          <a:lstStyle>
            <a:lvl1pPr marL="0" indent="0" algn="l" defTabSz="609620" rtl="0" eaLnBrk="1" latinLnBrk="0" hangingPunct="1">
              <a:spcBef>
                <a:spcPct val="20000"/>
              </a:spcBef>
              <a:buFont typeface="Arial"/>
              <a:buNone/>
              <a:defRPr lang="en-US" sz="4000" b="1" i="0" kern="1200" dirty="0">
                <a:solidFill>
                  <a:schemeClr val="tx1"/>
                </a:solidFill>
                <a:latin typeface="Raleway SemiBold" charset="0"/>
                <a:ea typeface="Raleway SemiBold" charset="0"/>
                <a:cs typeface="Raleway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7" name="Content Placeholder 12"/>
          <p:cNvSpPr>
            <a:spLocks noGrp="1"/>
          </p:cNvSpPr>
          <p:nvPr>
            <p:ph sz="quarter" idx="15"/>
          </p:nvPr>
        </p:nvSpPr>
        <p:spPr>
          <a:xfrm>
            <a:off x="360000" y="1080000"/>
            <a:ext cx="11466000" cy="540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0" i="0">
                <a:latin typeface="Raleway Medium" charset="0"/>
                <a:ea typeface="Raleway Medium" charset="0"/>
                <a:cs typeface="Raleway Medium" charset="0"/>
              </a:defRPr>
            </a:lvl1pPr>
            <a:lvl2pPr marL="360000">
              <a:spcBef>
                <a:spcPts val="1176"/>
              </a:spcBef>
              <a:defRPr sz="2400" b="0" i="0">
                <a:latin typeface="Raleway Medium" charset="0"/>
                <a:ea typeface="Raleway Medium" charset="0"/>
                <a:cs typeface="Raleway Medium" charset="0"/>
              </a:defRPr>
            </a:lvl2pPr>
            <a:lvl3pPr marL="720000">
              <a:spcBef>
                <a:spcPts val="1176"/>
              </a:spcBef>
              <a:defRPr sz="2000" b="0" i="0">
                <a:latin typeface="Raleway Medium" charset="0"/>
                <a:ea typeface="Raleway Medium" charset="0"/>
                <a:cs typeface="Raleway Medium" charset="0"/>
              </a:defRPr>
            </a:lvl3pPr>
            <a:lvl4pPr marL="1080000">
              <a:spcBef>
                <a:spcPts val="1176"/>
              </a:spcBef>
              <a:defRPr sz="1800" b="0" i="0">
                <a:latin typeface="Raleway Medium" charset="0"/>
                <a:ea typeface="Raleway Medium" charset="0"/>
                <a:cs typeface="Raleway Medium" charset="0"/>
              </a:defRPr>
            </a:lvl4pPr>
            <a:lvl5pPr marL="1440000">
              <a:spcBef>
                <a:spcPts val="1176"/>
              </a:spcBef>
              <a:defRPr sz="1800" b="0" i="0">
                <a:latin typeface="Raleway Medium" charset="0"/>
                <a:ea typeface="Raleway Medium" charset="0"/>
                <a:cs typeface="Raleway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48" name="Oval 47"/>
          <p:cNvSpPr>
            <a:spLocks noChangeAspect="1"/>
          </p:cNvSpPr>
          <p:nvPr userDrawn="1"/>
        </p:nvSpPr>
        <p:spPr>
          <a:xfrm>
            <a:off x="11773694" y="6438900"/>
            <a:ext cx="345077" cy="34503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6" tIns="60964" rIns="121926" bIns="6096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1"/>
          </a:p>
        </p:txBody>
      </p:sp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11773694" y="6438900"/>
            <a:ext cx="345077" cy="345032"/>
          </a:xfrm>
          <a:prstGeom prst="rect">
            <a:avLst/>
          </a:prstGeom>
        </p:spPr>
        <p:txBody>
          <a:bodyPr vert="horz" lIns="18000" tIns="60963" rIns="18000" bIns="60963" rtlCol="0" anchor="ctr"/>
          <a:lstStyle>
            <a:defPPr>
              <a:defRPr lang="en-US"/>
            </a:defPPr>
            <a:lvl1pPr marL="0" algn="ctr" defTabSz="1219261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219261" algn="l" defTabSz="1219261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38522" algn="l" defTabSz="1219261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57783" algn="l" defTabSz="1219261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77044" algn="l" defTabSz="1219261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96305" algn="l" defTabSz="1219261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15566" algn="l" defTabSz="1219261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34827" algn="l" defTabSz="1219261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54088" algn="l" defTabSz="1219261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F686B8-C880-FF40-96DC-14FF2413C34E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5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152000" y="731866"/>
            <a:ext cx="9204935" cy="33525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800" b="0" i="0" baseline="0">
                <a:effectLst/>
                <a:latin typeface="Raleway Medium" charset="0"/>
                <a:ea typeface="Raleway Medium" charset="0"/>
                <a:cs typeface="Raleway Medium" charset="0"/>
              </a:defRPr>
            </a:lvl1pPr>
          </a:lstStyle>
          <a:p>
            <a:pPr lvl="0"/>
            <a:r>
              <a:rPr lang="nl-BE" dirty="0"/>
              <a:t>Add supporting title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242326" y="561050"/>
            <a:ext cx="776201" cy="138043"/>
            <a:chOff x="6221638" y="2403583"/>
            <a:chExt cx="1501283" cy="267029"/>
          </a:xfrm>
        </p:grpSpPr>
        <p:sp>
          <p:nvSpPr>
            <p:cNvPr id="16" name="Oval 15"/>
            <p:cNvSpPr/>
            <p:nvPr/>
          </p:nvSpPr>
          <p:spPr>
            <a:xfrm>
              <a:off x="7449305" y="2403583"/>
              <a:ext cx="273616" cy="26702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  <p:sp>
          <p:nvSpPr>
            <p:cNvPr id="17" name="Oval 16"/>
            <p:cNvSpPr/>
            <p:nvPr/>
          </p:nvSpPr>
          <p:spPr>
            <a:xfrm>
              <a:off x="7142388" y="2403583"/>
              <a:ext cx="273616" cy="26702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  <p:sp>
          <p:nvSpPr>
            <p:cNvPr id="18" name="Oval 17"/>
            <p:cNvSpPr/>
            <p:nvPr/>
          </p:nvSpPr>
          <p:spPr>
            <a:xfrm>
              <a:off x="6835471" y="2403583"/>
              <a:ext cx="273616" cy="26702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  <p:sp>
          <p:nvSpPr>
            <p:cNvPr id="19" name="Oval 18"/>
            <p:cNvSpPr/>
            <p:nvPr/>
          </p:nvSpPr>
          <p:spPr>
            <a:xfrm>
              <a:off x="6528555" y="2403583"/>
              <a:ext cx="273616" cy="26702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  <p:sp>
          <p:nvSpPr>
            <p:cNvPr id="20" name="Oval 19"/>
            <p:cNvSpPr/>
            <p:nvPr/>
          </p:nvSpPr>
          <p:spPr>
            <a:xfrm>
              <a:off x="6221638" y="2403583"/>
              <a:ext cx="273616" cy="267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871" y="362967"/>
            <a:ext cx="988280" cy="360000"/>
          </a:xfrm>
          <a:prstGeom prst="rect">
            <a:avLst/>
          </a:prstGeom>
        </p:spPr>
      </p:pic>
      <p:sp>
        <p:nvSpPr>
          <p:cNvPr id="21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7786356" y="6629399"/>
            <a:ext cx="3861303" cy="228602"/>
          </a:xfrm>
          <a:prstGeom prst="rect">
            <a:avLst/>
          </a:prstGeom>
        </p:spPr>
        <p:txBody>
          <a:bodyPr anchor="b"/>
          <a:lstStyle>
            <a:lvl1pPr algn="r">
              <a:defRPr sz="1100" b="0" i="0">
                <a:latin typeface="Raleway Medium" charset="0"/>
                <a:ea typeface="Raleway Medium" charset="0"/>
                <a:cs typeface="Raleway Medium" charset="0"/>
              </a:defRPr>
            </a:lvl1pPr>
          </a:lstStyle>
          <a:p>
            <a:r>
              <a:rPr lang="en-US"/>
              <a:t>LIBISnet Gebruikersdag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28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 userDrawn="1"/>
        </p:nvSpPr>
        <p:spPr>
          <a:xfrm>
            <a:off x="-2823" y="-12702"/>
            <a:ext cx="12193588" cy="496570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26" tIns="60964" rIns="121926" bIns="60964" rtlCol="0" anchor="ctr"/>
          <a:lstStyle/>
          <a:p>
            <a:pPr algn="ctr"/>
            <a:endParaRPr lang="en-US" sz="2401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466889" y="377583"/>
            <a:ext cx="9204935" cy="518372"/>
          </a:xfrm>
          <a:prstGeom prst="rect">
            <a:avLst/>
          </a:prstGeom>
        </p:spPr>
        <p:txBody>
          <a:bodyPr tIns="0" bIns="0" anchor="t" anchorCtr="0">
            <a:noAutofit/>
          </a:bodyPr>
          <a:lstStyle>
            <a:lvl1pPr marL="0" indent="0" algn="l" defTabSz="609620" rtl="0" eaLnBrk="1" latinLnBrk="0" hangingPunct="1">
              <a:spcBef>
                <a:spcPct val="20000"/>
              </a:spcBef>
              <a:buFont typeface="Arial"/>
              <a:buNone/>
              <a:defRPr lang="en-US" sz="4000" b="1" i="0" kern="1200" dirty="0">
                <a:solidFill>
                  <a:schemeClr val="tx1"/>
                </a:solidFill>
                <a:latin typeface="Raleway SemiBold" charset="0"/>
                <a:ea typeface="Raleway SemiBold" charset="0"/>
                <a:cs typeface="Raleway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466888" y="895955"/>
            <a:ext cx="9204935" cy="33525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800" b="0" i="0" baseline="0">
                <a:effectLst/>
                <a:latin typeface="Raleway Medium" charset="0"/>
                <a:ea typeface="Raleway Medium" charset="0"/>
                <a:cs typeface="Raleway Medium" charset="0"/>
              </a:defRPr>
            </a:lvl1pPr>
          </a:lstStyle>
          <a:p>
            <a:pPr lvl="0"/>
            <a:r>
              <a:rPr lang="nl-BE" dirty="0"/>
              <a:t>Add supporting title</a:t>
            </a:r>
          </a:p>
        </p:txBody>
      </p:sp>
      <p:sp>
        <p:nvSpPr>
          <p:cNvPr id="25" name="Date Placeholder 18"/>
          <p:cNvSpPr>
            <a:spLocks noGrp="1"/>
          </p:cNvSpPr>
          <p:nvPr>
            <p:ph type="dt" sz="half" idx="27"/>
          </p:nvPr>
        </p:nvSpPr>
        <p:spPr>
          <a:xfrm>
            <a:off x="1372395" y="6629399"/>
            <a:ext cx="2845171" cy="228601"/>
          </a:xfrm>
          <a:prstGeom prst="rect">
            <a:avLst/>
          </a:prstGeom>
        </p:spPr>
        <p:txBody>
          <a:bodyPr anchor="b"/>
          <a:lstStyle>
            <a:lvl1pPr>
              <a:defRPr sz="1050" b="0" i="0">
                <a:latin typeface="Raleway Medium" charset="0"/>
                <a:ea typeface="Raleway Medium" charset="0"/>
                <a:cs typeface="Raleway Medium" charset="0"/>
              </a:defRPr>
            </a:lvl1pPr>
          </a:lstStyle>
          <a:p>
            <a:endParaRPr lang="en-US" dirty="0"/>
          </a:p>
        </p:txBody>
      </p:sp>
      <p:sp>
        <p:nvSpPr>
          <p:cNvPr id="26" name="Footer Placeholder 19"/>
          <p:cNvSpPr>
            <a:spLocks noGrp="1"/>
          </p:cNvSpPr>
          <p:nvPr>
            <p:ph type="ftr" sz="quarter" idx="28"/>
          </p:nvPr>
        </p:nvSpPr>
        <p:spPr>
          <a:xfrm>
            <a:off x="7786356" y="6629399"/>
            <a:ext cx="3861303" cy="228602"/>
          </a:xfrm>
          <a:prstGeom prst="rect">
            <a:avLst/>
          </a:prstGeom>
        </p:spPr>
        <p:txBody>
          <a:bodyPr anchor="b"/>
          <a:lstStyle>
            <a:lvl1pPr algn="r">
              <a:defRPr sz="1100" b="0" i="0">
                <a:latin typeface="Raleway Medium" charset="0"/>
                <a:ea typeface="Raleway Medium" charset="0"/>
                <a:cs typeface="Raleway Medium" charset="0"/>
              </a:defRPr>
            </a:lvl1pPr>
          </a:lstStyle>
          <a:p>
            <a:r>
              <a:rPr lang="en-US"/>
              <a:t>LIBISnet Gebruikersdag 2016</a:t>
            </a:r>
            <a:endParaRPr lang="en-US" dirty="0"/>
          </a:p>
        </p:txBody>
      </p:sp>
      <p:sp>
        <p:nvSpPr>
          <p:cNvPr id="27" name="Oval 26"/>
          <p:cNvSpPr>
            <a:spLocks noChangeAspect="1"/>
          </p:cNvSpPr>
          <p:nvPr userDrawn="1"/>
        </p:nvSpPr>
        <p:spPr>
          <a:xfrm>
            <a:off x="11773694" y="6438900"/>
            <a:ext cx="345077" cy="34503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6" tIns="60964" rIns="121926" bIns="6096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1"/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11773694" y="6438900"/>
            <a:ext cx="345077" cy="345032"/>
          </a:xfrm>
          <a:prstGeom prst="rect">
            <a:avLst/>
          </a:prstGeom>
        </p:spPr>
        <p:txBody>
          <a:bodyPr vert="horz" lIns="18000" tIns="60963" rIns="18000" bIns="60963" rtlCol="0" anchor="ctr"/>
          <a:lstStyle>
            <a:defPPr>
              <a:defRPr lang="en-US"/>
            </a:defPPr>
            <a:lvl1pPr marL="0" algn="ctr" defTabSz="1219261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219261" algn="l" defTabSz="1219261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38522" algn="l" defTabSz="1219261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57783" algn="l" defTabSz="1219261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77044" algn="l" defTabSz="1219261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96305" algn="l" defTabSz="1219261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15566" algn="l" defTabSz="1219261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34827" algn="l" defTabSz="1219261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54088" algn="l" defTabSz="1219261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F686B8-C880-FF40-96DC-14FF2413C34E}" type="slidenum">
              <a:rPr lang="en-US" sz="1000" smtClean="0"/>
              <a:pPr/>
              <a:t>‹#›</a:t>
            </a:fld>
            <a:endParaRPr lang="en-US" sz="1000" dirty="0"/>
          </a:p>
        </p:txBody>
      </p:sp>
      <p:grpSp>
        <p:nvGrpSpPr>
          <p:cNvPr id="52" name="Group 51"/>
          <p:cNvGrpSpPr/>
          <p:nvPr userDrawn="1"/>
        </p:nvGrpSpPr>
        <p:grpSpPr>
          <a:xfrm>
            <a:off x="2557214" y="725139"/>
            <a:ext cx="776201" cy="138043"/>
            <a:chOff x="6221638" y="2403583"/>
            <a:chExt cx="1501283" cy="267029"/>
          </a:xfrm>
        </p:grpSpPr>
        <p:sp>
          <p:nvSpPr>
            <p:cNvPr id="53" name="Oval 52"/>
            <p:cNvSpPr/>
            <p:nvPr/>
          </p:nvSpPr>
          <p:spPr>
            <a:xfrm>
              <a:off x="7449305" y="2403583"/>
              <a:ext cx="273616" cy="26702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  <p:sp>
          <p:nvSpPr>
            <p:cNvPr id="54" name="Oval 53"/>
            <p:cNvSpPr/>
            <p:nvPr/>
          </p:nvSpPr>
          <p:spPr>
            <a:xfrm>
              <a:off x="7142388" y="2403583"/>
              <a:ext cx="273616" cy="26702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  <p:sp>
          <p:nvSpPr>
            <p:cNvPr id="55" name="Oval 54"/>
            <p:cNvSpPr/>
            <p:nvPr/>
          </p:nvSpPr>
          <p:spPr>
            <a:xfrm>
              <a:off x="6835471" y="2403583"/>
              <a:ext cx="273616" cy="26702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  <p:sp>
          <p:nvSpPr>
            <p:cNvPr id="56" name="Oval 55"/>
            <p:cNvSpPr/>
            <p:nvPr/>
          </p:nvSpPr>
          <p:spPr>
            <a:xfrm>
              <a:off x="6528555" y="2403583"/>
              <a:ext cx="273616" cy="26702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  <p:sp>
          <p:nvSpPr>
            <p:cNvPr id="57" name="Oval 56"/>
            <p:cNvSpPr/>
            <p:nvPr/>
          </p:nvSpPr>
          <p:spPr>
            <a:xfrm>
              <a:off x="6221638" y="2403583"/>
              <a:ext cx="273616" cy="267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58" name="Content Placeholder 12"/>
          <p:cNvSpPr>
            <a:spLocks noGrp="1"/>
          </p:cNvSpPr>
          <p:nvPr>
            <p:ph sz="quarter" idx="29"/>
          </p:nvPr>
        </p:nvSpPr>
        <p:spPr>
          <a:xfrm>
            <a:off x="3466888" y="1414327"/>
            <a:ext cx="8306807" cy="10500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i="0">
                <a:latin typeface="Raleway Medium" charset="0"/>
                <a:ea typeface="Raleway Medium" charset="0"/>
                <a:cs typeface="Raleway Medium" charset="0"/>
              </a:defRPr>
            </a:lvl1pPr>
            <a:lvl2pPr marL="0">
              <a:defRPr sz="1800" b="0" i="0">
                <a:latin typeface="Raleway Medium" charset="0"/>
                <a:ea typeface="Raleway Medium" charset="0"/>
                <a:cs typeface="Raleway Medium" charset="0"/>
              </a:defRPr>
            </a:lvl2pPr>
            <a:lvl3pPr marL="0">
              <a:defRPr sz="2000" b="0" i="0">
                <a:latin typeface="Raleway Medium" charset="0"/>
                <a:ea typeface="Raleway Medium" charset="0"/>
                <a:cs typeface="Raleway Medium" charset="0"/>
              </a:defRPr>
            </a:lvl3pPr>
            <a:lvl4pPr marL="0">
              <a:defRPr sz="1800" b="0" i="0">
                <a:latin typeface="Raleway Medium" charset="0"/>
                <a:ea typeface="Raleway Medium" charset="0"/>
                <a:cs typeface="Raleway Medium" charset="0"/>
              </a:defRPr>
            </a:lvl4pPr>
            <a:lvl5pPr marL="0">
              <a:defRPr sz="1800" b="0" i="0">
                <a:latin typeface="Raleway Medium" charset="0"/>
                <a:ea typeface="Raleway Medium" charset="0"/>
                <a:cs typeface="Raleway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9" name="Content Placeholder 12"/>
          <p:cNvSpPr>
            <a:spLocks noGrp="1"/>
          </p:cNvSpPr>
          <p:nvPr>
            <p:ph sz="quarter" idx="30"/>
          </p:nvPr>
        </p:nvSpPr>
        <p:spPr>
          <a:xfrm>
            <a:off x="3466887" y="2438337"/>
            <a:ext cx="8306807" cy="10500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i="0">
                <a:latin typeface="Raleway Medium" charset="0"/>
                <a:ea typeface="Raleway Medium" charset="0"/>
                <a:cs typeface="Raleway Medium" charset="0"/>
              </a:defRPr>
            </a:lvl1pPr>
            <a:lvl2pPr marL="0">
              <a:defRPr sz="1800" b="0" i="0">
                <a:latin typeface="Raleway Medium" charset="0"/>
                <a:ea typeface="Raleway Medium" charset="0"/>
                <a:cs typeface="Raleway Medium" charset="0"/>
              </a:defRPr>
            </a:lvl2pPr>
            <a:lvl3pPr marL="0">
              <a:defRPr sz="2000" b="0" i="0">
                <a:latin typeface="Raleway Medium" charset="0"/>
                <a:ea typeface="Raleway Medium" charset="0"/>
                <a:cs typeface="Raleway Medium" charset="0"/>
              </a:defRPr>
            </a:lvl3pPr>
            <a:lvl4pPr marL="0">
              <a:defRPr sz="1800" b="0" i="0">
                <a:latin typeface="Raleway Medium" charset="0"/>
                <a:ea typeface="Raleway Medium" charset="0"/>
                <a:cs typeface="Raleway Medium" charset="0"/>
              </a:defRPr>
            </a:lvl4pPr>
            <a:lvl5pPr marL="0">
              <a:defRPr sz="1800" b="0" i="0">
                <a:latin typeface="Raleway Medium" charset="0"/>
                <a:ea typeface="Raleway Medium" charset="0"/>
                <a:cs typeface="Raleway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0" name="Content Placeholder 12"/>
          <p:cNvSpPr>
            <a:spLocks noGrp="1"/>
          </p:cNvSpPr>
          <p:nvPr>
            <p:ph sz="quarter" idx="31"/>
          </p:nvPr>
        </p:nvSpPr>
        <p:spPr>
          <a:xfrm>
            <a:off x="3466887" y="3549243"/>
            <a:ext cx="8306807" cy="10500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i="0">
                <a:latin typeface="Raleway Medium" charset="0"/>
                <a:ea typeface="Raleway Medium" charset="0"/>
                <a:cs typeface="Raleway Medium" charset="0"/>
              </a:defRPr>
            </a:lvl1pPr>
            <a:lvl2pPr marL="0">
              <a:defRPr sz="1800" b="0" i="0">
                <a:latin typeface="Raleway Medium" charset="0"/>
                <a:ea typeface="Raleway Medium" charset="0"/>
                <a:cs typeface="Raleway Medium" charset="0"/>
              </a:defRPr>
            </a:lvl2pPr>
            <a:lvl3pPr marL="0">
              <a:defRPr sz="2000" b="0" i="0">
                <a:latin typeface="Raleway Medium" charset="0"/>
                <a:ea typeface="Raleway Medium" charset="0"/>
                <a:cs typeface="Raleway Medium" charset="0"/>
              </a:defRPr>
            </a:lvl3pPr>
            <a:lvl4pPr marL="0">
              <a:defRPr sz="1800" b="0" i="0">
                <a:latin typeface="Raleway Medium" charset="0"/>
                <a:ea typeface="Raleway Medium" charset="0"/>
                <a:cs typeface="Raleway Medium" charset="0"/>
              </a:defRPr>
            </a:lvl4pPr>
            <a:lvl5pPr marL="0">
              <a:defRPr sz="1800" b="0" i="0">
                <a:latin typeface="Raleway Medium" charset="0"/>
                <a:ea typeface="Raleway Medium" charset="0"/>
                <a:cs typeface="Raleway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1" name="Content Placeholder 12"/>
          <p:cNvSpPr>
            <a:spLocks noGrp="1"/>
          </p:cNvSpPr>
          <p:nvPr>
            <p:ph sz="quarter" idx="32"/>
          </p:nvPr>
        </p:nvSpPr>
        <p:spPr>
          <a:xfrm>
            <a:off x="3486112" y="5354076"/>
            <a:ext cx="8306807" cy="10500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i="0">
                <a:latin typeface="Raleway Medium" charset="0"/>
                <a:ea typeface="Raleway Medium" charset="0"/>
                <a:cs typeface="Raleway Medium" charset="0"/>
              </a:defRPr>
            </a:lvl1pPr>
            <a:lvl2pPr marL="0">
              <a:defRPr sz="1800" b="0" i="0">
                <a:latin typeface="Raleway Medium" charset="0"/>
                <a:ea typeface="Raleway Medium" charset="0"/>
                <a:cs typeface="Raleway Medium" charset="0"/>
              </a:defRPr>
            </a:lvl2pPr>
            <a:lvl3pPr marL="0">
              <a:defRPr sz="2000" b="0" i="0">
                <a:latin typeface="Raleway Medium" charset="0"/>
                <a:ea typeface="Raleway Medium" charset="0"/>
                <a:cs typeface="Raleway Medium" charset="0"/>
              </a:defRPr>
            </a:lvl3pPr>
            <a:lvl4pPr marL="0">
              <a:defRPr sz="1800" b="0" i="0">
                <a:latin typeface="Raleway Medium" charset="0"/>
                <a:ea typeface="Raleway Medium" charset="0"/>
                <a:cs typeface="Raleway Medium" charset="0"/>
              </a:defRPr>
            </a:lvl4pPr>
            <a:lvl5pPr marL="0">
              <a:defRPr sz="1800" b="0" i="0">
                <a:latin typeface="Raleway Medium" charset="0"/>
                <a:ea typeface="Raleway Medium" charset="0"/>
                <a:cs typeface="Raleway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1486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152001" y="213494"/>
            <a:ext cx="9204935" cy="518372"/>
          </a:xfrm>
          <a:prstGeom prst="rect">
            <a:avLst/>
          </a:prstGeom>
        </p:spPr>
        <p:txBody>
          <a:bodyPr tIns="0" bIns="0" anchor="t" anchorCtr="0">
            <a:noAutofit/>
          </a:bodyPr>
          <a:lstStyle>
            <a:lvl1pPr marL="0" indent="0" algn="l" defTabSz="609620" rtl="0" eaLnBrk="1" latinLnBrk="0" hangingPunct="1">
              <a:spcBef>
                <a:spcPct val="20000"/>
              </a:spcBef>
              <a:buFont typeface="Arial"/>
              <a:buNone/>
              <a:defRPr lang="en-US" sz="4000" b="1" i="0" kern="1200" dirty="0">
                <a:solidFill>
                  <a:schemeClr val="tx1"/>
                </a:solidFill>
                <a:latin typeface="Raleway SemiBold" charset="0"/>
                <a:ea typeface="Raleway SemiBold" charset="0"/>
                <a:cs typeface="Raleway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6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152000" y="731866"/>
            <a:ext cx="9204935" cy="33525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800" b="0" i="0" baseline="0">
                <a:effectLst/>
                <a:latin typeface="Raleway Medium" charset="0"/>
                <a:ea typeface="Raleway Medium" charset="0"/>
                <a:cs typeface="Raleway Medium" charset="0"/>
              </a:defRPr>
            </a:lvl1pPr>
          </a:lstStyle>
          <a:p>
            <a:pPr lvl="0"/>
            <a:r>
              <a:rPr lang="nl-BE" dirty="0"/>
              <a:t>Add supporting title</a:t>
            </a:r>
          </a:p>
        </p:txBody>
      </p:sp>
      <p:sp>
        <p:nvSpPr>
          <p:cNvPr id="37" name="Date Placeholder 18"/>
          <p:cNvSpPr>
            <a:spLocks noGrp="1"/>
          </p:cNvSpPr>
          <p:nvPr>
            <p:ph type="dt" sz="half" idx="27"/>
          </p:nvPr>
        </p:nvSpPr>
        <p:spPr>
          <a:xfrm>
            <a:off x="1372395" y="6629399"/>
            <a:ext cx="2845171" cy="228601"/>
          </a:xfrm>
          <a:prstGeom prst="rect">
            <a:avLst/>
          </a:prstGeom>
        </p:spPr>
        <p:txBody>
          <a:bodyPr anchor="b"/>
          <a:lstStyle>
            <a:lvl1pPr>
              <a:defRPr sz="1050" b="0" i="0">
                <a:latin typeface="Raleway Medium" charset="0"/>
                <a:ea typeface="Raleway Medium" charset="0"/>
                <a:cs typeface="Raleway Medium" charset="0"/>
              </a:defRPr>
            </a:lvl1pPr>
          </a:lstStyle>
          <a:p>
            <a:endParaRPr lang="en-US" dirty="0"/>
          </a:p>
        </p:txBody>
      </p:sp>
      <p:sp>
        <p:nvSpPr>
          <p:cNvPr id="38" name="Footer Placeholder 19"/>
          <p:cNvSpPr>
            <a:spLocks noGrp="1"/>
          </p:cNvSpPr>
          <p:nvPr>
            <p:ph type="ftr" sz="quarter" idx="28"/>
          </p:nvPr>
        </p:nvSpPr>
        <p:spPr>
          <a:xfrm>
            <a:off x="7786356" y="6629399"/>
            <a:ext cx="3861303" cy="228602"/>
          </a:xfrm>
          <a:prstGeom prst="rect">
            <a:avLst/>
          </a:prstGeom>
        </p:spPr>
        <p:txBody>
          <a:bodyPr anchor="b"/>
          <a:lstStyle>
            <a:lvl1pPr algn="r">
              <a:defRPr sz="1100" b="0" i="0">
                <a:latin typeface="Raleway Medium" charset="0"/>
                <a:ea typeface="Raleway Medium" charset="0"/>
                <a:cs typeface="Raleway Medium" charset="0"/>
              </a:defRPr>
            </a:lvl1pPr>
          </a:lstStyle>
          <a:p>
            <a:r>
              <a:rPr lang="en-US"/>
              <a:t>LIBISnet Gebruikersdag 2016</a:t>
            </a:r>
            <a:endParaRPr lang="en-US" dirty="0"/>
          </a:p>
        </p:txBody>
      </p:sp>
      <p:sp>
        <p:nvSpPr>
          <p:cNvPr id="39" name="Oval 38"/>
          <p:cNvSpPr>
            <a:spLocks noChangeAspect="1"/>
          </p:cNvSpPr>
          <p:nvPr userDrawn="1"/>
        </p:nvSpPr>
        <p:spPr>
          <a:xfrm>
            <a:off x="11773694" y="6438900"/>
            <a:ext cx="345077" cy="34503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6" tIns="60964" rIns="121926" bIns="6096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1"/>
          </a:p>
        </p:txBody>
      </p:sp>
      <p:sp>
        <p:nvSpPr>
          <p:cNvPr id="40" name="Slide Number Placeholder 5"/>
          <p:cNvSpPr txBox="1">
            <a:spLocks/>
          </p:cNvSpPr>
          <p:nvPr userDrawn="1"/>
        </p:nvSpPr>
        <p:spPr>
          <a:xfrm>
            <a:off x="11773694" y="6438900"/>
            <a:ext cx="345077" cy="345032"/>
          </a:xfrm>
          <a:prstGeom prst="rect">
            <a:avLst/>
          </a:prstGeom>
        </p:spPr>
        <p:txBody>
          <a:bodyPr vert="horz" lIns="18000" tIns="60963" rIns="18000" bIns="60963" rtlCol="0" anchor="ctr"/>
          <a:lstStyle>
            <a:defPPr>
              <a:defRPr lang="en-US"/>
            </a:defPPr>
            <a:lvl1pPr marL="0" algn="ctr" defTabSz="1219261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219261" algn="l" defTabSz="1219261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38522" algn="l" defTabSz="1219261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57783" algn="l" defTabSz="1219261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77044" algn="l" defTabSz="1219261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96305" algn="l" defTabSz="1219261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15566" algn="l" defTabSz="1219261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34827" algn="l" defTabSz="1219261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54088" algn="l" defTabSz="1219261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F686B8-C880-FF40-96DC-14FF2413C34E}" type="slidenum">
              <a:rPr lang="en-US" sz="1000" smtClean="0"/>
              <a:pPr/>
              <a:t>‹#›</a:t>
            </a:fld>
            <a:endParaRPr lang="en-US" sz="1000" dirty="0"/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242326" y="561050"/>
            <a:ext cx="776201" cy="138043"/>
            <a:chOff x="6221638" y="2403583"/>
            <a:chExt cx="1501283" cy="267029"/>
          </a:xfrm>
        </p:grpSpPr>
        <p:sp>
          <p:nvSpPr>
            <p:cNvPr id="42" name="Oval 41"/>
            <p:cNvSpPr/>
            <p:nvPr/>
          </p:nvSpPr>
          <p:spPr>
            <a:xfrm>
              <a:off x="7449305" y="2403583"/>
              <a:ext cx="273616" cy="26702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  <p:sp>
          <p:nvSpPr>
            <p:cNvPr id="43" name="Oval 42"/>
            <p:cNvSpPr/>
            <p:nvPr/>
          </p:nvSpPr>
          <p:spPr>
            <a:xfrm>
              <a:off x="7142388" y="2403583"/>
              <a:ext cx="273616" cy="26702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  <p:sp>
          <p:nvSpPr>
            <p:cNvPr id="44" name="Oval 43"/>
            <p:cNvSpPr/>
            <p:nvPr/>
          </p:nvSpPr>
          <p:spPr>
            <a:xfrm>
              <a:off x="6835471" y="2403583"/>
              <a:ext cx="273616" cy="26702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  <p:sp>
          <p:nvSpPr>
            <p:cNvPr id="45" name="Oval 44"/>
            <p:cNvSpPr/>
            <p:nvPr/>
          </p:nvSpPr>
          <p:spPr>
            <a:xfrm>
              <a:off x="6528555" y="2403583"/>
              <a:ext cx="273616" cy="26702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  <p:sp>
          <p:nvSpPr>
            <p:cNvPr id="46" name="Oval 45"/>
            <p:cNvSpPr/>
            <p:nvPr/>
          </p:nvSpPr>
          <p:spPr>
            <a:xfrm>
              <a:off x="6221638" y="2403583"/>
              <a:ext cx="273616" cy="267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871" y="362967"/>
            <a:ext cx="98828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0" y="1295404"/>
            <a:ext cx="6096794" cy="51434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52001" y="213494"/>
            <a:ext cx="9204935" cy="518372"/>
          </a:xfrm>
          <a:prstGeom prst="rect">
            <a:avLst/>
          </a:prstGeom>
        </p:spPr>
        <p:txBody>
          <a:bodyPr tIns="0" bIns="0" anchor="t" anchorCtr="0">
            <a:noAutofit/>
          </a:bodyPr>
          <a:lstStyle>
            <a:lvl1pPr marL="0" indent="0" algn="l" defTabSz="609620" rtl="0" eaLnBrk="1" latinLnBrk="0" hangingPunct="1">
              <a:spcBef>
                <a:spcPct val="20000"/>
              </a:spcBef>
              <a:buFont typeface="Arial"/>
              <a:buNone/>
              <a:defRPr lang="en-US" sz="4000" b="1" i="0" kern="1200" dirty="0">
                <a:solidFill>
                  <a:schemeClr val="tx1"/>
                </a:solidFill>
                <a:latin typeface="Raleway SemiBold" charset="0"/>
                <a:ea typeface="Raleway SemiBold" charset="0"/>
                <a:cs typeface="Raleway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152000" y="731866"/>
            <a:ext cx="9204935" cy="33525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800" b="0" i="0" baseline="0">
                <a:effectLst/>
                <a:latin typeface="Raleway Medium" charset="0"/>
                <a:ea typeface="Raleway Medium" charset="0"/>
                <a:cs typeface="Raleway Medium" charset="0"/>
              </a:defRPr>
            </a:lvl1pPr>
          </a:lstStyle>
          <a:p>
            <a:pPr lvl="0"/>
            <a:r>
              <a:rPr lang="nl-BE" dirty="0"/>
              <a:t>Add supporting title</a:t>
            </a:r>
          </a:p>
        </p:txBody>
      </p:sp>
      <p:sp>
        <p:nvSpPr>
          <p:cNvPr id="38" name="Date Placeholder 18"/>
          <p:cNvSpPr>
            <a:spLocks noGrp="1"/>
          </p:cNvSpPr>
          <p:nvPr>
            <p:ph type="dt" sz="half" idx="27"/>
          </p:nvPr>
        </p:nvSpPr>
        <p:spPr>
          <a:xfrm>
            <a:off x="1372395" y="6629399"/>
            <a:ext cx="2845171" cy="228601"/>
          </a:xfrm>
          <a:prstGeom prst="rect">
            <a:avLst/>
          </a:prstGeom>
        </p:spPr>
        <p:txBody>
          <a:bodyPr anchor="b"/>
          <a:lstStyle>
            <a:lvl1pPr>
              <a:defRPr sz="1050" b="0" i="0">
                <a:latin typeface="Raleway Medium" charset="0"/>
                <a:ea typeface="Raleway Medium" charset="0"/>
                <a:cs typeface="Raleway Medium" charset="0"/>
              </a:defRPr>
            </a:lvl1pPr>
          </a:lstStyle>
          <a:p>
            <a:endParaRPr lang="en-US" dirty="0"/>
          </a:p>
        </p:txBody>
      </p:sp>
      <p:sp>
        <p:nvSpPr>
          <p:cNvPr id="39" name="Footer Placeholder 19"/>
          <p:cNvSpPr>
            <a:spLocks noGrp="1"/>
          </p:cNvSpPr>
          <p:nvPr>
            <p:ph type="ftr" sz="quarter" idx="28"/>
          </p:nvPr>
        </p:nvSpPr>
        <p:spPr>
          <a:xfrm>
            <a:off x="7786356" y="6629399"/>
            <a:ext cx="3861303" cy="228602"/>
          </a:xfrm>
          <a:prstGeom prst="rect">
            <a:avLst/>
          </a:prstGeom>
        </p:spPr>
        <p:txBody>
          <a:bodyPr anchor="b"/>
          <a:lstStyle>
            <a:lvl1pPr algn="r">
              <a:defRPr sz="1100" b="0" i="0">
                <a:latin typeface="Raleway Medium" charset="0"/>
                <a:ea typeface="Raleway Medium" charset="0"/>
                <a:cs typeface="Raleway Medium" charset="0"/>
              </a:defRPr>
            </a:lvl1pPr>
          </a:lstStyle>
          <a:p>
            <a:r>
              <a:rPr lang="en-US"/>
              <a:t>LIBISnet Gebruikersdag 2016</a:t>
            </a:r>
            <a:endParaRPr lang="en-US" dirty="0"/>
          </a:p>
        </p:txBody>
      </p:sp>
      <p:sp>
        <p:nvSpPr>
          <p:cNvPr id="40" name="Oval 39"/>
          <p:cNvSpPr>
            <a:spLocks noChangeAspect="1"/>
          </p:cNvSpPr>
          <p:nvPr userDrawn="1"/>
        </p:nvSpPr>
        <p:spPr>
          <a:xfrm>
            <a:off x="11773694" y="6438900"/>
            <a:ext cx="345077" cy="34503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6" tIns="60964" rIns="121926" bIns="6096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1"/>
          </a:p>
        </p:txBody>
      </p:sp>
      <p:sp>
        <p:nvSpPr>
          <p:cNvPr id="41" name="Slide Number Placeholder 5"/>
          <p:cNvSpPr txBox="1">
            <a:spLocks/>
          </p:cNvSpPr>
          <p:nvPr userDrawn="1"/>
        </p:nvSpPr>
        <p:spPr>
          <a:xfrm>
            <a:off x="11773694" y="6438900"/>
            <a:ext cx="345077" cy="345032"/>
          </a:xfrm>
          <a:prstGeom prst="rect">
            <a:avLst/>
          </a:prstGeom>
        </p:spPr>
        <p:txBody>
          <a:bodyPr vert="horz" lIns="18000" tIns="60963" rIns="18000" bIns="60963" rtlCol="0" anchor="ctr"/>
          <a:lstStyle>
            <a:defPPr>
              <a:defRPr lang="en-US"/>
            </a:defPPr>
            <a:lvl1pPr marL="0" algn="ctr" defTabSz="1219261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219261" algn="l" defTabSz="1219261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38522" algn="l" defTabSz="1219261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57783" algn="l" defTabSz="1219261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77044" algn="l" defTabSz="1219261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96305" algn="l" defTabSz="1219261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15566" algn="l" defTabSz="1219261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34827" algn="l" defTabSz="1219261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54088" algn="l" defTabSz="1219261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F686B8-C880-FF40-96DC-14FF2413C34E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42" name="Content Placeholder 12"/>
          <p:cNvSpPr>
            <a:spLocks noGrp="1"/>
          </p:cNvSpPr>
          <p:nvPr>
            <p:ph sz="quarter" idx="29"/>
          </p:nvPr>
        </p:nvSpPr>
        <p:spPr>
          <a:xfrm>
            <a:off x="6553994" y="1295404"/>
            <a:ext cx="5272006" cy="51845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0" i="0">
                <a:latin typeface="Raleway Medium" charset="0"/>
                <a:ea typeface="Raleway Medium" charset="0"/>
                <a:cs typeface="Raleway Medium" charset="0"/>
              </a:defRPr>
            </a:lvl1pPr>
            <a:lvl2pPr marL="0">
              <a:defRPr sz="2400" b="0" i="0">
                <a:latin typeface="Raleway Medium" charset="0"/>
                <a:ea typeface="Raleway Medium" charset="0"/>
                <a:cs typeface="Raleway Medium" charset="0"/>
              </a:defRPr>
            </a:lvl2pPr>
            <a:lvl3pPr marL="0">
              <a:defRPr sz="2000" b="0" i="0">
                <a:latin typeface="Raleway Medium" charset="0"/>
                <a:ea typeface="Raleway Medium" charset="0"/>
                <a:cs typeface="Raleway Medium" charset="0"/>
              </a:defRPr>
            </a:lvl3pPr>
            <a:lvl4pPr marL="0">
              <a:defRPr sz="1800" b="0" i="0">
                <a:latin typeface="Raleway Medium" charset="0"/>
                <a:ea typeface="Raleway Medium" charset="0"/>
                <a:cs typeface="Raleway Medium" charset="0"/>
              </a:defRPr>
            </a:lvl4pPr>
            <a:lvl5pPr marL="0">
              <a:defRPr sz="1800" b="0" i="0">
                <a:latin typeface="Raleway Medium" charset="0"/>
                <a:ea typeface="Raleway Medium" charset="0"/>
                <a:cs typeface="Raleway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grpSp>
        <p:nvGrpSpPr>
          <p:cNvPr id="43" name="Group 42"/>
          <p:cNvGrpSpPr/>
          <p:nvPr userDrawn="1"/>
        </p:nvGrpSpPr>
        <p:grpSpPr>
          <a:xfrm>
            <a:off x="242326" y="561050"/>
            <a:ext cx="776201" cy="138043"/>
            <a:chOff x="6221638" y="2403583"/>
            <a:chExt cx="1501283" cy="267029"/>
          </a:xfrm>
        </p:grpSpPr>
        <p:sp>
          <p:nvSpPr>
            <p:cNvPr id="44" name="Oval 43"/>
            <p:cNvSpPr/>
            <p:nvPr/>
          </p:nvSpPr>
          <p:spPr>
            <a:xfrm>
              <a:off x="7449305" y="2403583"/>
              <a:ext cx="273616" cy="26702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  <p:sp>
          <p:nvSpPr>
            <p:cNvPr id="45" name="Oval 44"/>
            <p:cNvSpPr/>
            <p:nvPr/>
          </p:nvSpPr>
          <p:spPr>
            <a:xfrm>
              <a:off x="7142388" y="2403583"/>
              <a:ext cx="273616" cy="26702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  <p:sp>
          <p:nvSpPr>
            <p:cNvPr id="46" name="Oval 45"/>
            <p:cNvSpPr/>
            <p:nvPr/>
          </p:nvSpPr>
          <p:spPr>
            <a:xfrm>
              <a:off x="6835471" y="2403583"/>
              <a:ext cx="273616" cy="26702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  <p:sp>
          <p:nvSpPr>
            <p:cNvPr id="47" name="Oval 46"/>
            <p:cNvSpPr/>
            <p:nvPr/>
          </p:nvSpPr>
          <p:spPr>
            <a:xfrm>
              <a:off x="6528555" y="2403583"/>
              <a:ext cx="273616" cy="26702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  <p:sp>
          <p:nvSpPr>
            <p:cNvPr id="48" name="Oval 47"/>
            <p:cNvSpPr/>
            <p:nvPr/>
          </p:nvSpPr>
          <p:spPr>
            <a:xfrm>
              <a:off x="6221638" y="2403583"/>
              <a:ext cx="273616" cy="267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871" y="362967"/>
            <a:ext cx="98828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74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0" y="1295404"/>
            <a:ext cx="2667794" cy="51434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52001" y="213494"/>
            <a:ext cx="9204935" cy="518372"/>
          </a:xfrm>
          <a:prstGeom prst="rect">
            <a:avLst/>
          </a:prstGeom>
        </p:spPr>
        <p:txBody>
          <a:bodyPr tIns="0" bIns="0" anchor="t" anchorCtr="0">
            <a:noAutofit/>
          </a:bodyPr>
          <a:lstStyle>
            <a:lvl1pPr marL="0" indent="0" algn="l" defTabSz="609620" rtl="0" eaLnBrk="1" latinLnBrk="0" hangingPunct="1">
              <a:spcBef>
                <a:spcPct val="20000"/>
              </a:spcBef>
              <a:buFont typeface="Arial"/>
              <a:buNone/>
              <a:defRPr lang="en-US" sz="4000" b="1" i="0" kern="1200" dirty="0">
                <a:solidFill>
                  <a:schemeClr val="tx1"/>
                </a:solidFill>
                <a:latin typeface="Raleway SemiBold" charset="0"/>
                <a:ea typeface="Raleway SemiBold" charset="0"/>
                <a:cs typeface="Raleway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152000" y="731866"/>
            <a:ext cx="9204935" cy="33525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800" b="0" i="0" baseline="0">
                <a:effectLst/>
                <a:latin typeface="Raleway Medium" charset="0"/>
                <a:ea typeface="Raleway Medium" charset="0"/>
                <a:cs typeface="Raleway Medium" charset="0"/>
              </a:defRPr>
            </a:lvl1pPr>
          </a:lstStyle>
          <a:p>
            <a:pPr lvl="0"/>
            <a:r>
              <a:rPr lang="nl-BE" dirty="0"/>
              <a:t>Add supporting title</a:t>
            </a:r>
          </a:p>
        </p:txBody>
      </p:sp>
      <p:sp>
        <p:nvSpPr>
          <p:cNvPr id="38" name="Date Placeholder 18"/>
          <p:cNvSpPr>
            <a:spLocks noGrp="1"/>
          </p:cNvSpPr>
          <p:nvPr>
            <p:ph type="dt" sz="half" idx="27"/>
          </p:nvPr>
        </p:nvSpPr>
        <p:spPr>
          <a:xfrm>
            <a:off x="1372395" y="6629399"/>
            <a:ext cx="2845171" cy="228601"/>
          </a:xfrm>
          <a:prstGeom prst="rect">
            <a:avLst/>
          </a:prstGeom>
        </p:spPr>
        <p:txBody>
          <a:bodyPr anchor="b"/>
          <a:lstStyle>
            <a:lvl1pPr>
              <a:defRPr sz="1050" b="0" i="0">
                <a:latin typeface="Raleway Medium" charset="0"/>
                <a:ea typeface="Raleway Medium" charset="0"/>
                <a:cs typeface="Raleway Medium" charset="0"/>
              </a:defRPr>
            </a:lvl1pPr>
          </a:lstStyle>
          <a:p>
            <a:endParaRPr lang="en-US" dirty="0"/>
          </a:p>
        </p:txBody>
      </p:sp>
      <p:sp>
        <p:nvSpPr>
          <p:cNvPr id="39" name="Footer Placeholder 19"/>
          <p:cNvSpPr>
            <a:spLocks noGrp="1"/>
          </p:cNvSpPr>
          <p:nvPr>
            <p:ph type="ftr" sz="quarter" idx="28"/>
          </p:nvPr>
        </p:nvSpPr>
        <p:spPr>
          <a:xfrm>
            <a:off x="7786356" y="6629399"/>
            <a:ext cx="3861303" cy="228602"/>
          </a:xfrm>
          <a:prstGeom prst="rect">
            <a:avLst/>
          </a:prstGeom>
        </p:spPr>
        <p:txBody>
          <a:bodyPr anchor="b"/>
          <a:lstStyle>
            <a:lvl1pPr algn="r">
              <a:defRPr sz="1100" b="0" i="0">
                <a:latin typeface="Raleway Medium" charset="0"/>
                <a:ea typeface="Raleway Medium" charset="0"/>
                <a:cs typeface="Raleway Medium" charset="0"/>
              </a:defRPr>
            </a:lvl1pPr>
          </a:lstStyle>
          <a:p>
            <a:r>
              <a:rPr lang="en-US"/>
              <a:t>LIBISnet Gebruikersdag 2016</a:t>
            </a:r>
            <a:endParaRPr lang="en-US" dirty="0"/>
          </a:p>
        </p:txBody>
      </p:sp>
      <p:sp>
        <p:nvSpPr>
          <p:cNvPr id="40" name="Oval 39"/>
          <p:cNvSpPr>
            <a:spLocks noChangeAspect="1"/>
          </p:cNvSpPr>
          <p:nvPr userDrawn="1"/>
        </p:nvSpPr>
        <p:spPr>
          <a:xfrm>
            <a:off x="11773694" y="6438900"/>
            <a:ext cx="345077" cy="34503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6" tIns="60964" rIns="121926" bIns="6096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1"/>
          </a:p>
        </p:txBody>
      </p:sp>
      <p:sp>
        <p:nvSpPr>
          <p:cNvPr id="41" name="Slide Number Placeholder 5"/>
          <p:cNvSpPr txBox="1">
            <a:spLocks/>
          </p:cNvSpPr>
          <p:nvPr userDrawn="1"/>
        </p:nvSpPr>
        <p:spPr>
          <a:xfrm>
            <a:off x="11773694" y="6438900"/>
            <a:ext cx="345077" cy="345032"/>
          </a:xfrm>
          <a:prstGeom prst="rect">
            <a:avLst/>
          </a:prstGeom>
        </p:spPr>
        <p:txBody>
          <a:bodyPr vert="horz" lIns="18000" tIns="60963" rIns="18000" bIns="60963" rtlCol="0" anchor="ctr"/>
          <a:lstStyle>
            <a:defPPr>
              <a:defRPr lang="en-US"/>
            </a:defPPr>
            <a:lvl1pPr marL="0" algn="ctr" defTabSz="1219261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219261" algn="l" defTabSz="1219261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38522" algn="l" defTabSz="1219261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57783" algn="l" defTabSz="1219261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77044" algn="l" defTabSz="1219261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96305" algn="l" defTabSz="1219261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15566" algn="l" defTabSz="1219261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34827" algn="l" defTabSz="1219261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54088" algn="l" defTabSz="1219261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F686B8-C880-FF40-96DC-14FF2413C34E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42" name="Content Placeholder 12"/>
          <p:cNvSpPr>
            <a:spLocks noGrp="1"/>
          </p:cNvSpPr>
          <p:nvPr>
            <p:ph sz="quarter" idx="29"/>
          </p:nvPr>
        </p:nvSpPr>
        <p:spPr>
          <a:xfrm>
            <a:off x="5595105" y="1295403"/>
            <a:ext cx="6230895" cy="162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i="0">
                <a:latin typeface="Raleway Medium" charset="0"/>
                <a:ea typeface="Raleway Medium" charset="0"/>
                <a:cs typeface="Raleway Medium" charset="0"/>
              </a:defRPr>
            </a:lvl1pPr>
            <a:lvl2pPr marL="0">
              <a:defRPr sz="1800" b="0" i="0">
                <a:latin typeface="Raleway Medium" charset="0"/>
                <a:ea typeface="Raleway Medium" charset="0"/>
                <a:cs typeface="Raleway Medium" charset="0"/>
              </a:defRPr>
            </a:lvl2pPr>
            <a:lvl3pPr marL="0">
              <a:defRPr sz="2000" b="0" i="0">
                <a:latin typeface="Raleway Medium" charset="0"/>
                <a:ea typeface="Raleway Medium" charset="0"/>
                <a:cs typeface="Raleway Medium" charset="0"/>
              </a:defRPr>
            </a:lvl3pPr>
            <a:lvl4pPr marL="0">
              <a:defRPr sz="1800" b="0" i="0">
                <a:latin typeface="Raleway Medium" charset="0"/>
                <a:ea typeface="Raleway Medium" charset="0"/>
                <a:cs typeface="Raleway Medium" charset="0"/>
              </a:defRPr>
            </a:lvl4pPr>
            <a:lvl5pPr marL="0">
              <a:defRPr sz="1800" b="0" i="0">
                <a:latin typeface="Raleway Medium" charset="0"/>
                <a:ea typeface="Raleway Medium" charset="0"/>
                <a:cs typeface="Raleway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grpSp>
        <p:nvGrpSpPr>
          <p:cNvPr id="43" name="Group 42"/>
          <p:cNvGrpSpPr/>
          <p:nvPr userDrawn="1"/>
        </p:nvGrpSpPr>
        <p:grpSpPr>
          <a:xfrm>
            <a:off x="242326" y="561050"/>
            <a:ext cx="776201" cy="138043"/>
            <a:chOff x="6221638" y="2403583"/>
            <a:chExt cx="1501283" cy="267029"/>
          </a:xfrm>
        </p:grpSpPr>
        <p:sp>
          <p:nvSpPr>
            <p:cNvPr id="44" name="Oval 43"/>
            <p:cNvSpPr/>
            <p:nvPr/>
          </p:nvSpPr>
          <p:spPr>
            <a:xfrm>
              <a:off x="7449305" y="2403583"/>
              <a:ext cx="273616" cy="26702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  <p:sp>
          <p:nvSpPr>
            <p:cNvPr id="45" name="Oval 44"/>
            <p:cNvSpPr/>
            <p:nvPr/>
          </p:nvSpPr>
          <p:spPr>
            <a:xfrm>
              <a:off x="7142388" y="2403583"/>
              <a:ext cx="273616" cy="26702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  <p:sp>
          <p:nvSpPr>
            <p:cNvPr id="46" name="Oval 45"/>
            <p:cNvSpPr/>
            <p:nvPr/>
          </p:nvSpPr>
          <p:spPr>
            <a:xfrm>
              <a:off x="6835471" y="2403583"/>
              <a:ext cx="273616" cy="26702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  <p:sp>
          <p:nvSpPr>
            <p:cNvPr id="47" name="Oval 46"/>
            <p:cNvSpPr/>
            <p:nvPr/>
          </p:nvSpPr>
          <p:spPr>
            <a:xfrm>
              <a:off x="6528555" y="2403583"/>
              <a:ext cx="273616" cy="26702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  <p:sp>
          <p:nvSpPr>
            <p:cNvPr id="48" name="Oval 47"/>
            <p:cNvSpPr/>
            <p:nvPr/>
          </p:nvSpPr>
          <p:spPr>
            <a:xfrm>
              <a:off x="6221638" y="2403583"/>
              <a:ext cx="273616" cy="267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16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2972594" y="1295404"/>
            <a:ext cx="2317713" cy="720000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2151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30"/>
          </p:nvPr>
        </p:nvSpPr>
        <p:spPr>
          <a:xfrm>
            <a:off x="2972593" y="3128262"/>
            <a:ext cx="2317713" cy="720000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2151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31"/>
          </p:nvPr>
        </p:nvSpPr>
        <p:spPr>
          <a:xfrm>
            <a:off x="2972593" y="4957794"/>
            <a:ext cx="2317713" cy="720000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2151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0" name="Content Placeholder 12"/>
          <p:cNvSpPr>
            <a:spLocks noGrp="1"/>
          </p:cNvSpPr>
          <p:nvPr>
            <p:ph sz="quarter" idx="32"/>
          </p:nvPr>
        </p:nvSpPr>
        <p:spPr>
          <a:xfrm>
            <a:off x="5595104" y="3128260"/>
            <a:ext cx="6230895" cy="162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i="0">
                <a:latin typeface="Raleway Medium" charset="0"/>
                <a:ea typeface="Raleway Medium" charset="0"/>
                <a:cs typeface="Raleway Medium" charset="0"/>
              </a:defRPr>
            </a:lvl1pPr>
            <a:lvl2pPr marL="0">
              <a:defRPr sz="1800" b="0" i="0">
                <a:latin typeface="Raleway Medium" charset="0"/>
                <a:ea typeface="Raleway Medium" charset="0"/>
                <a:cs typeface="Raleway Medium" charset="0"/>
              </a:defRPr>
            </a:lvl2pPr>
            <a:lvl3pPr marL="0">
              <a:defRPr sz="2000" b="0" i="0">
                <a:latin typeface="Raleway Medium" charset="0"/>
                <a:ea typeface="Raleway Medium" charset="0"/>
                <a:cs typeface="Raleway Medium" charset="0"/>
              </a:defRPr>
            </a:lvl3pPr>
            <a:lvl4pPr marL="0">
              <a:defRPr sz="1800" b="0" i="0">
                <a:latin typeface="Raleway Medium" charset="0"/>
                <a:ea typeface="Raleway Medium" charset="0"/>
                <a:cs typeface="Raleway Medium" charset="0"/>
              </a:defRPr>
            </a:lvl4pPr>
            <a:lvl5pPr marL="0">
              <a:defRPr sz="1800" b="0" i="0">
                <a:latin typeface="Raleway Medium" charset="0"/>
                <a:ea typeface="Raleway Medium" charset="0"/>
                <a:cs typeface="Raleway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Content Placeholder 12"/>
          <p:cNvSpPr>
            <a:spLocks noGrp="1"/>
          </p:cNvSpPr>
          <p:nvPr>
            <p:ph sz="quarter" idx="33"/>
          </p:nvPr>
        </p:nvSpPr>
        <p:spPr>
          <a:xfrm>
            <a:off x="5595104" y="4957792"/>
            <a:ext cx="6230895" cy="162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i="0">
                <a:latin typeface="Raleway Medium" charset="0"/>
                <a:ea typeface="Raleway Medium" charset="0"/>
                <a:cs typeface="Raleway Medium" charset="0"/>
              </a:defRPr>
            </a:lvl1pPr>
            <a:lvl2pPr marL="0">
              <a:defRPr sz="1800" b="0" i="0">
                <a:latin typeface="Raleway Medium" charset="0"/>
                <a:ea typeface="Raleway Medium" charset="0"/>
                <a:cs typeface="Raleway Medium" charset="0"/>
              </a:defRPr>
            </a:lvl2pPr>
            <a:lvl3pPr marL="0">
              <a:defRPr sz="2000" b="0" i="0">
                <a:latin typeface="Raleway Medium" charset="0"/>
                <a:ea typeface="Raleway Medium" charset="0"/>
                <a:cs typeface="Raleway Medium" charset="0"/>
              </a:defRPr>
            </a:lvl3pPr>
            <a:lvl4pPr marL="0">
              <a:defRPr sz="1800" b="0" i="0">
                <a:latin typeface="Raleway Medium" charset="0"/>
                <a:ea typeface="Raleway Medium" charset="0"/>
                <a:cs typeface="Raleway Medium" charset="0"/>
              </a:defRPr>
            </a:lvl4pPr>
            <a:lvl5pPr marL="0">
              <a:defRPr sz="1800" b="0" i="0">
                <a:latin typeface="Raleway Medium" charset="0"/>
                <a:ea typeface="Raleway Medium" charset="0"/>
                <a:cs typeface="Raleway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871" y="362967"/>
            <a:ext cx="98828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0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1044000" y="1800000"/>
            <a:ext cx="2133878" cy="21336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8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3700800" y="1800000"/>
            <a:ext cx="2133878" cy="21336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9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6357600" y="1800000"/>
            <a:ext cx="2133878" cy="21336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20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9014400" y="1800000"/>
            <a:ext cx="2133878" cy="21336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1152001" y="213494"/>
            <a:ext cx="9204935" cy="518372"/>
          </a:xfrm>
          <a:prstGeom prst="rect">
            <a:avLst/>
          </a:prstGeom>
        </p:spPr>
        <p:txBody>
          <a:bodyPr tIns="0" bIns="0" anchor="t" anchorCtr="0">
            <a:noAutofit/>
          </a:bodyPr>
          <a:lstStyle>
            <a:lvl1pPr marL="0" indent="0" algn="l" defTabSz="609620" rtl="0" eaLnBrk="1" latinLnBrk="0" hangingPunct="1">
              <a:spcBef>
                <a:spcPct val="20000"/>
              </a:spcBef>
              <a:buFont typeface="Arial"/>
              <a:buNone/>
              <a:defRPr lang="en-US" sz="4000" b="1" i="0" kern="1200" dirty="0">
                <a:solidFill>
                  <a:schemeClr val="tx1"/>
                </a:solidFill>
                <a:latin typeface="Raleway SemiBold" charset="0"/>
                <a:ea typeface="Raleway SemiBold" charset="0"/>
                <a:cs typeface="Raleway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242326" y="561050"/>
            <a:ext cx="776201" cy="138043"/>
            <a:chOff x="6221638" y="2403583"/>
            <a:chExt cx="1501283" cy="267029"/>
          </a:xfrm>
        </p:grpSpPr>
        <p:sp>
          <p:nvSpPr>
            <p:cNvPr id="34" name="Oval 33"/>
            <p:cNvSpPr/>
            <p:nvPr/>
          </p:nvSpPr>
          <p:spPr>
            <a:xfrm>
              <a:off x="7449305" y="2403583"/>
              <a:ext cx="273616" cy="26702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  <p:sp>
          <p:nvSpPr>
            <p:cNvPr id="35" name="Oval 34"/>
            <p:cNvSpPr/>
            <p:nvPr/>
          </p:nvSpPr>
          <p:spPr>
            <a:xfrm>
              <a:off x="7142388" y="2403583"/>
              <a:ext cx="273616" cy="26702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  <p:sp>
          <p:nvSpPr>
            <p:cNvPr id="36" name="Oval 35"/>
            <p:cNvSpPr/>
            <p:nvPr/>
          </p:nvSpPr>
          <p:spPr>
            <a:xfrm>
              <a:off x="6835471" y="2403583"/>
              <a:ext cx="273616" cy="26702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  <p:sp>
          <p:nvSpPr>
            <p:cNvPr id="37" name="Oval 36"/>
            <p:cNvSpPr/>
            <p:nvPr/>
          </p:nvSpPr>
          <p:spPr>
            <a:xfrm>
              <a:off x="6528555" y="2403583"/>
              <a:ext cx="273616" cy="26702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  <p:sp>
          <p:nvSpPr>
            <p:cNvPr id="38" name="Oval 37"/>
            <p:cNvSpPr/>
            <p:nvPr/>
          </p:nvSpPr>
          <p:spPr>
            <a:xfrm>
              <a:off x="6221638" y="2403583"/>
              <a:ext cx="273616" cy="267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13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152000" y="731866"/>
            <a:ext cx="9204935" cy="33525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800" b="0" i="0" baseline="0">
                <a:effectLst/>
                <a:latin typeface="Raleway Medium" charset="0"/>
                <a:ea typeface="Raleway Medium" charset="0"/>
                <a:cs typeface="Raleway Medium" charset="0"/>
              </a:defRPr>
            </a:lvl1pPr>
          </a:lstStyle>
          <a:p>
            <a:pPr lvl="0"/>
            <a:r>
              <a:rPr lang="nl-BE" dirty="0"/>
              <a:t>Add supporting title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871" y="362967"/>
            <a:ext cx="988280" cy="360000"/>
          </a:xfrm>
          <a:prstGeom prst="rect">
            <a:avLst/>
          </a:prstGeom>
        </p:spPr>
      </p:pic>
      <p:sp>
        <p:nvSpPr>
          <p:cNvPr id="16" name="Date Placeholder 18"/>
          <p:cNvSpPr>
            <a:spLocks noGrp="1"/>
          </p:cNvSpPr>
          <p:nvPr>
            <p:ph type="dt" sz="half" idx="27"/>
          </p:nvPr>
        </p:nvSpPr>
        <p:spPr>
          <a:xfrm>
            <a:off x="1372395" y="6629399"/>
            <a:ext cx="2845171" cy="228601"/>
          </a:xfrm>
          <a:prstGeom prst="rect">
            <a:avLst/>
          </a:prstGeom>
        </p:spPr>
        <p:txBody>
          <a:bodyPr anchor="b"/>
          <a:lstStyle>
            <a:lvl1pPr>
              <a:defRPr sz="1050" b="0" i="0">
                <a:latin typeface="Raleway Medium" charset="0"/>
                <a:ea typeface="Raleway Medium" charset="0"/>
                <a:cs typeface="Raleway Medium" charset="0"/>
              </a:defRPr>
            </a:lvl1pPr>
          </a:lstStyle>
          <a:p>
            <a:endParaRPr lang="en-US" dirty="0"/>
          </a:p>
        </p:txBody>
      </p:sp>
      <p:sp>
        <p:nvSpPr>
          <p:cNvPr id="17" name="Footer Placeholder 19"/>
          <p:cNvSpPr>
            <a:spLocks noGrp="1"/>
          </p:cNvSpPr>
          <p:nvPr>
            <p:ph type="ftr" sz="quarter" idx="28"/>
          </p:nvPr>
        </p:nvSpPr>
        <p:spPr>
          <a:xfrm>
            <a:off x="7786356" y="6629399"/>
            <a:ext cx="3861303" cy="228602"/>
          </a:xfrm>
          <a:prstGeom prst="rect">
            <a:avLst/>
          </a:prstGeom>
        </p:spPr>
        <p:txBody>
          <a:bodyPr anchor="b"/>
          <a:lstStyle>
            <a:lvl1pPr algn="r">
              <a:defRPr sz="1100" b="0" i="0">
                <a:latin typeface="Raleway Medium" charset="0"/>
                <a:ea typeface="Raleway Medium" charset="0"/>
                <a:cs typeface="Raleway Medium" charset="0"/>
              </a:defRPr>
            </a:lvl1pPr>
          </a:lstStyle>
          <a:p>
            <a:r>
              <a:rPr lang="en-US"/>
              <a:t>LIBISnet Gebruikersdag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9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of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861805" y="1600200"/>
            <a:ext cx="3166356" cy="3165944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52001" y="213494"/>
            <a:ext cx="9204935" cy="518372"/>
          </a:xfrm>
          <a:prstGeom prst="rect">
            <a:avLst/>
          </a:prstGeom>
        </p:spPr>
        <p:txBody>
          <a:bodyPr tIns="0" bIns="0" anchor="t" anchorCtr="0">
            <a:noAutofit/>
          </a:bodyPr>
          <a:lstStyle>
            <a:lvl1pPr marL="0" indent="0" algn="l" defTabSz="609620" rtl="0" eaLnBrk="1" latinLnBrk="0" hangingPunct="1">
              <a:spcBef>
                <a:spcPct val="20000"/>
              </a:spcBef>
              <a:buFont typeface="Arial"/>
              <a:buNone/>
              <a:defRPr lang="en-US" sz="4000" b="1" i="0" kern="1200" dirty="0">
                <a:solidFill>
                  <a:schemeClr val="tx1"/>
                </a:solidFill>
                <a:latin typeface="Raleway SemiBold" charset="0"/>
                <a:ea typeface="Raleway SemiBold" charset="0"/>
                <a:cs typeface="Raleway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242326" y="561050"/>
            <a:ext cx="776201" cy="138043"/>
            <a:chOff x="6221638" y="2403583"/>
            <a:chExt cx="1501283" cy="267029"/>
          </a:xfrm>
        </p:grpSpPr>
        <p:sp>
          <p:nvSpPr>
            <p:cNvPr id="38" name="Oval 37"/>
            <p:cNvSpPr/>
            <p:nvPr/>
          </p:nvSpPr>
          <p:spPr>
            <a:xfrm>
              <a:off x="7449305" y="2403583"/>
              <a:ext cx="273616" cy="26702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  <p:sp>
          <p:nvSpPr>
            <p:cNvPr id="39" name="Oval 38"/>
            <p:cNvSpPr/>
            <p:nvPr/>
          </p:nvSpPr>
          <p:spPr>
            <a:xfrm>
              <a:off x="7142388" y="2403583"/>
              <a:ext cx="273616" cy="26702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  <p:sp>
          <p:nvSpPr>
            <p:cNvPr id="40" name="Oval 39"/>
            <p:cNvSpPr/>
            <p:nvPr/>
          </p:nvSpPr>
          <p:spPr>
            <a:xfrm>
              <a:off x="6835471" y="2403583"/>
              <a:ext cx="273616" cy="26702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  <p:sp>
          <p:nvSpPr>
            <p:cNvPr id="41" name="Oval 40"/>
            <p:cNvSpPr/>
            <p:nvPr/>
          </p:nvSpPr>
          <p:spPr>
            <a:xfrm>
              <a:off x="6528555" y="2403583"/>
              <a:ext cx="273616" cy="26702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  <p:sp>
          <p:nvSpPr>
            <p:cNvPr id="42" name="Oval 41"/>
            <p:cNvSpPr/>
            <p:nvPr/>
          </p:nvSpPr>
          <p:spPr>
            <a:xfrm>
              <a:off x="6221638" y="2403583"/>
              <a:ext cx="273616" cy="267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10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152000" y="731866"/>
            <a:ext cx="9204935" cy="33525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800" b="0" i="0" baseline="0">
                <a:effectLst/>
                <a:latin typeface="Raleway Medium" charset="0"/>
                <a:ea typeface="Raleway Medium" charset="0"/>
                <a:cs typeface="Raleway Medium" charset="0"/>
              </a:defRPr>
            </a:lvl1pPr>
          </a:lstStyle>
          <a:p>
            <a:pPr lvl="0"/>
            <a:r>
              <a:rPr lang="nl-BE" dirty="0"/>
              <a:t>Add supporting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871" y="362967"/>
            <a:ext cx="988280" cy="360000"/>
          </a:xfrm>
          <a:prstGeom prst="rect">
            <a:avLst/>
          </a:prstGeom>
        </p:spPr>
      </p:pic>
      <p:sp>
        <p:nvSpPr>
          <p:cNvPr id="13" name="Date Placeholder 18"/>
          <p:cNvSpPr>
            <a:spLocks noGrp="1"/>
          </p:cNvSpPr>
          <p:nvPr>
            <p:ph type="dt" sz="half" idx="27"/>
          </p:nvPr>
        </p:nvSpPr>
        <p:spPr>
          <a:xfrm>
            <a:off x="1372395" y="6629399"/>
            <a:ext cx="2845171" cy="228601"/>
          </a:xfrm>
          <a:prstGeom prst="rect">
            <a:avLst/>
          </a:prstGeom>
        </p:spPr>
        <p:txBody>
          <a:bodyPr anchor="b"/>
          <a:lstStyle>
            <a:lvl1pPr>
              <a:defRPr sz="1050" b="0" i="0">
                <a:latin typeface="Raleway Medium" charset="0"/>
                <a:ea typeface="Raleway Medium" charset="0"/>
                <a:cs typeface="Raleway Medium" charset="0"/>
              </a:defRPr>
            </a:lvl1pPr>
          </a:lstStyle>
          <a:p>
            <a:endParaRPr lang="en-US" dirty="0"/>
          </a:p>
        </p:txBody>
      </p:sp>
      <p:sp>
        <p:nvSpPr>
          <p:cNvPr id="14" name="Footer Placeholder 19"/>
          <p:cNvSpPr>
            <a:spLocks noGrp="1"/>
          </p:cNvSpPr>
          <p:nvPr>
            <p:ph type="ftr" sz="quarter" idx="28"/>
          </p:nvPr>
        </p:nvSpPr>
        <p:spPr>
          <a:xfrm>
            <a:off x="7786356" y="6629399"/>
            <a:ext cx="3861303" cy="228602"/>
          </a:xfrm>
          <a:prstGeom prst="rect">
            <a:avLst/>
          </a:prstGeom>
        </p:spPr>
        <p:txBody>
          <a:bodyPr anchor="b"/>
          <a:lstStyle>
            <a:lvl1pPr algn="r">
              <a:defRPr sz="1100" b="0" i="0">
                <a:latin typeface="Raleway Medium" charset="0"/>
                <a:ea typeface="Raleway Medium" charset="0"/>
                <a:cs typeface="Raleway Medium" charset="0"/>
              </a:defRPr>
            </a:lvl1pPr>
          </a:lstStyle>
          <a:p>
            <a:r>
              <a:rPr lang="en-US"/>
              <a:t>LIBISnet Gebruikersdag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96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288466" y="1368000"/>
            <a:ext cx="1540800" cy="1540800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2151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152001" y="213494"/>
            <a:ext cx="9204935" cy="518372"/>
          </a:xfrm>
          <a:prstGeom prst="rect">
            <a:avLst/>
          </a:prstGeom>
        </p:spPr>
        <p:txBody>
          <a:bodyPr tIns="0" bIns="0" anchor="t" anchorCtr="0">
            <a:noAutofit/>
          </a:bodyPr>
          <a:lstStyle>
            <a:lvl1pPr marL="0" indent="0" algn="l" defTabSz="609620" rtl="0" eaLnBrk="1" latinLnBrk="0" hangingPunct="1">
              <a:spcBef>
                <a:spcPct val="20000"/>
              </a:spcBef>
              <a:buFont typeface="Arial"/>
              <a:buNone/>
              <a:defRPr lang="en-US" sz="4000" b="1" i="0" kern="1200" dirty="0">
                <a:solidFill>
                  <a:schemeClr val="tx1"/>
                </a:solidFill>
                <a:latin typeface="Raleway SemiBold" charset="0"/>
                <a:ea typeface="Raleway SemiBold" charset="0"/>
                <a:cs typeface="Raleway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242326" y="561050"/>
            <a:ext cx="776201" cy="138043"/>
            <a:chOff x="6221638" y="2403583"/>
            <a:chExt cx="1501283" cy="267029"/>
          </a:xfrm>
        </p:grpSpPr>
        <p:sp>
          <p:nvSpPr>
            <p:cNvPr id="38" name="Oval 37"/>
            <p:cNvSpPr/>
            <p:nvPr/>
          </p:nvSpPr>
          <p:spPr>
            <a:xfrm>
              <a:off x="7449305" y="2403583"/>
              <a:ext cx="273616" cy="26702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  <p:sp>
          <p:nvSpPr>
            <p:cNvPr id="39" name="Oval 38"/>
            <p:cNvSpPr/>
            <p:nvPr/>
          </p:nvSpPr>
          <p:spPr>
            <a:xfrm>
              <a:off x="7142388" y="2403583"/>
              <a:ext cx="273616" cy="26702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  <p:sp>
          <p:nvSpPr>
            <p:cNvPr id="40" name="Oval 39"/>
            <p:cNvSpPr/>
            <p:nvPr/>
          </p:nvSpPr>
          <p:spPr>
            <a:xfrm>
              <a:off x="6835471" y="2403583"/>
              <a:ext cx="273616" cy="26702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  <p:sp>
          <p:nvSpPr>
            <p:cNvPr id="41" name="Oval 40"/>
            <p:cNvSpPr/>
            <p:nvPr/>
          </p:nvSpPr>
          <p:spPr>
            <a:xfrm>
              <a:off x="6528555" y="2403583"/>
              <a:ext cx="273616" cy="26702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  <p:sp>
          <p:nvSpPr>
            <p:cNvPr id="42" name="Oval 41"/>
            <p:cNvSpPr/>
            <p:nvPr/>
          </p:nvSpPr>
          <p:spPr>
            <a:xfrm>
              <a:off x="6221638" y="2403583"/>
              <a:ext cx="273616" cy="267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17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4370066" y="1368000"/>
            <a:ext cx="1540800" cy="1540800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2151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5910866" y="1368000"/>
            <a:ext cx="1540800" cy="1540800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2151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7451666" y="1368000"/>
            <a:ext cx="1540800" cy="1540800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2151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5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2829266" y="1368000"/>
            <a:ext cx="1540800" cy="1540800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2151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5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8992466" y="1368000"/>
            <a:ext cx="1540800" cy="1540800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2151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6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288466" y="2908800"/>
            <a:ext cx="1540800" cy="1540800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2151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7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4370066" y="2908800"/>
            <a:ext cx="1540800" cy="1540800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2151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8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5910866" y="2908800"/>
            <a:ext cx="1540800" cy="1540800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2151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9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7451666" y="2908800"/>
            <a:ext cx="1540800" cy="1540800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2151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0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2829266" y="2908800"/>
            <a:ext cx="1540800" cy="1540800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2151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1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8992466" y="2908800"/>
            <a:ext cx="1540800" cy="1540800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2151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2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288466" y="4449600"/>
            <a:ext cx="1540800" cy="1540800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2151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3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4370066" y="4449600"/>
            <a:ext cx="1540800" cy="1540800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2151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5910866" y="4449600"/>
            <a:ext cx="1540800" cy="1540800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2151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5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7451666" y="4449600"/>
            <a:ext cx="1540800" cy="1540800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2151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6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2829266" y="4449600"/>
            <a:ext cx="1540800" cy="1540800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2151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7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8992466" y="4449600"/>
            <a:ext cx="1540800" cy="1540800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2151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1152000" y="731866"/>
            <a:ext cx="9204935" cy="33525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800" b="0" i="0" baseline="0">
                <a:effectLst/>
                <a:latin typeface="Raleway Medium" charset="0"/>
                <a:ea typeface="Raleway Medium" charset="0"/>
                <a:cs typeface="Raleway Medium" charset="0"/>
              </a:defRPr>
            </a:lvl1pPr>
          </a:lstStyle>
          <a:p>
            <a:pPr lvl="0"/>
            <a:r>
              <a:rPr lang="nl-BE" dirty="0"/>
              <a:t>Add supporting title</a:t>
            </a: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871" y="362967"/>
            <a:ext cx="988280" cy="360000"/>
          </a:xfrm>
          <a:prstGeom prst="rect">
            <a:avLst/>
          </a:prstGeom>
        </p:spPr>
      </p:pic>
      <p:sp>
        <p:nvSpPr>
          <p:cNvPr id="30" name="Date Placeholder 18"/>
          <p:cNvSpPr>
            <a:spLocks noGrp="1"/>
          </p:cNvSpPr>
          <p:nvPr>
            <p:ph type="dt" sz="half" idx="27"/>
          </p:nvPr>
        </p:nvSpPr>
        <p:spPr>
          <a:xfrm>
            <a:off x="1372395" y="6629399"/>
            <a:ext cx="2845171" cy="228601"/>
          </a:xfrm>
          <a:prstGeom prst="rect">
            <a:avLst/>
          </a:prstGeom>
        </p:spPr>
        <p:txBody>
          <a:bodyPr anchor="b"/>
          <a:lstStyle>
            <a:lvl1pPr>
              <a:defRPr sz="1050" b="0" i="0">
                <a:latin typeface="Raleway Medium" charset="0"/>
                <a:ea typeface="Raleway Medium" charset="0"/>
                <a:cs typeface="Raleway Medium" charset="0"/>
              </a:defRPr>
            </a:lvl1pPr>
          </a:lstStyle>
          <a:p>
            <a:endParaRPr lang="en-US" dirty="0"/>
          </a:p>
        </p:txBody>
      </p:sp>
      <p:sp>
        <p:nvSpPr>
          <p:cNvPr id="31" name="Footer Placeholder 19"/>
          <p:cNvSpPr>
            <a:spLocks noGrp="1"/>
          </p:cNvSpPr>
          <p:nvPr>
            <p:ph type="ftr" sz="quarter" idx="28"/>
          </p:nvPr>
        </p:nvSpPr>
        <p:spPr>
          <a:xfrm>
            <a:off x="7786356" y="6629399"/>
            <a:ext cx="3861303" cy="228602"/>
          </a:xfrm>
          <a:prstGeom prst="rect">
            <a:avLst/>
          </a:prstGeom>
        </p:spPr>
        <p:txBody>
          <a:bodyPr anchor="b"/>
          <a:lstStyle>
            <a:lvl1pPr algn="r">
              <a:defRPr sz="1100" b="0" i="0">
                <a:latin typeface="Raleway Medium" charset="0"/>
                <a:ea typeface="Raleway Medium" charset="0"/>
                <a:cs typeface="Raleway Medium" charset="0"/>
              </a:defRPr>
            </a:lvl1pPr>
          </a:lstStyle>
          <a:p>
            <a:r>
              <a:rPr lang="en-US"/>
              <a:t>LIBISnet Gebruikersdag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8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-6814" y="1524003"/>
            <a:ext cx="1146303" cy="114510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7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159973" y="1524003"/>
            <a:ext cx="1146303" cy="114510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8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2322404" y="1524003"/>
            <a:ext cx="1146303" cy="114510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9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-6814" y="2685239"/>
            <a:ext cx="1146303" cy="114510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0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1159973" y="2685239"/>
            <a:ext cx="1146303" cy="114510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1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2322404" y="2685239"/>
            <a:ext cx="1146303" cy="114510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2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1155618" y="3853325"/>
            <a:ext cx="1146303" cy="114510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3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2322404" y="3853325"/>
            <a:ext cx="1146303" cy="114510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3484836" y="3853325"/>
            <a:ext cx="1146303" cy="114510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5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1155618" y="5014559"/>
            <a:ext cx="1146303" cy="114510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6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2322404" y="5014559"/>
            <a:ext cx="1146303" cy="114510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7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3484836" y="5014559"/>
            <a:ext cx="1146303" cy="114510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8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3483223" y="1524003"/>
            <a:ext cx="1146303" cy="114510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9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4650009" y="1524003"/>
            <a:ext cx="1146303" cy="114510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0" name="Picture Placeholder 13"/>
          <p:cNvSpPr>
            <a:spLocks noGrp="1"/>
          </p:cNvSpPr>
          <p:nvPr>
            <p:ph type="pic" sz="quarter" idx="28"/>
          </p:nvPr>
        </p:nvSpPr>
        <p:spPr>
          <a:xfrm>
            <a:off x="5698" y="3853325"/>
            <a:ext cx="1146303" cy="114510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1" name="Picture Placeholder 13"/>
          <p:cNvSpPr>
            <a:spLocks noGrp="1"/>
          </p:cNvSpPr>
          <p:nvPr>
            <p:ph type="pic" sz="quarter" idx="29"/>
          </p:nvPr>
        </p:nvSpPr>
        <p:spPr>
          <a:xfrm>
            <a:off x="3483223" y="2685239"/>
            <a:ext cx="1146303" cy="114510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2" name="Picture Placeholder 13"/>
          <p:cNvSpPr>
            <a:spLocks noGrp="1"/>
          </p:cNvSpPr>
          <p:nvPr>
            <p:ph type="pic" sz="quarter" idx="30"/>
          </p:nvPr>
        </p:nvSpPr>
        <p:spPr>
          <a:xfrm>
            <a:off x="4650009" y="2685239"/>
            <a:ext cx="1146303" cy="114510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3" name="Picture Placeholder 13"/>
          <p:cNvSpPr>
            <a:spLocks noGrp="1"/>
          </p:cNvSpPr>
          <p:nvPr>
            <p:ph type="pic" sz="quarter" idx="31"/>
          </p:nvPr>
        </p:nvSpPr>
        <p:spPr>
          <a:xfrm>
            <a:off x="5698" y="5014559"/>
            <a:ext cx="1146303" cy="114510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4" name="Picture Placeholder 13"/>
          <p:cNvSpPr>
            <a:spLocks noGrp="1"/>
          </p:cNvSpPr>
          <p:nvPr>
            <p:ph type="pic" sz="quarter" idx="32"/>
          </p:nvPr>
        </p:nvSpPr>
        <p:spPr>
          <a:xfrm>
            <a:off x="4645653" y="3853325"/>
            <a:ext cx="1146303" cy="114510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7" name="Picture Placeholder 13"/>
          <p:cNvSpPr>
            <a:spLocks noGrp="1"/>
          </p:cNvSpPr>
          <p:nvPr>
            <p:ph type="pic" sz="quarter" idx="35"/>
          </p:nvPr>
        </p:nvSpPr>
        <p:spPr>
          <a:xfrm>
            <a:off x="4645653" y="5014559"/>
            <a:ext cx="1146303" cy="114510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9" name="Title 1"/>
          <p:cNvSpPr>
            <a:spLocks noGrp="1"/>
          </p:cNvSpPr>
          <p:nvPr>
            <p:ph type="title"/>
          </p:nvPr>
        </p:nvSpPr>
        <p:spPr>
          <a:xfrm>
            <a:off x="1152001" y="213494"/>
            <a:ext cx="9204935" cy="518372"/>
          </a:xfrm>
          <a:prstGeom prst="rect">
            <a:avLst/>
          </a:prstGeom>
        </p:spPr>
        <p:txBody>
          <a:bodyPr tIns="0" bIns="0" anchor="t" anchorCtr="0">
            <a:noAutofit/>
          </a:bodyPr>
          <a:lstStyle>
            <a:lvl1pPr marL="0" indent="0" algn="l" defTabSz="609620" rtl="0" eaLnBrk="1" latinLnBrk="0" hangingPunct="1">
              <a:spcBef>
                <a:spcPct val="20000"/>
              </a:spcBef>
              <a:buFont typeface="Arial"/>
              <a:buNone/>
              <a:defRPr lang="en-US" sz="4000" b="1" i="0" kern="1200" dirty="0">
                <a:solidFill>
                  <a:schemeClr val="tx1"/>
                </a:solidFill>
                <a:latin typeface="Raleway SemiBold" charset="0"/>
                <a:ea typeface="Raleway SemiBold" charset="0"/>
                <a:cs typeface="Raleway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242326" y="561050"/>
            <a:ext cx="776201" cy="138043"/>
            <a:chOff x="6221638" y="2403583"/>
            <a:chExt cx="1501283" cy="267029"/>
          </a:xfrm>
        </p:grpSpPr>
        <p:sp>
          <p:nvSpPr>
            <p:cNvPr id="67" name="Oval 66"/>
            <p:cNvSpPr/>
            <p:nvPr/>
          </p:nvSpPr>
          <p:spPr>
            <a:xfrm>
              <a:off x="7449305" y="2403583"/>
              <a:ext cx="273616" cy="26702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  <p:sp>
          <p:nvSpPr>
            <p:cNvPr id="68" name="Oval 67"/>
            <p:cNvSpPr/>
            <p:nvPr/>
          </p:nvSpPr>
          <p:spPr>
            <a:xfrm>
              <a:off x="7142388" y="2403583"/>
              <a:ext cx="273616" cy="26702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  <p:sp>
          <p:nvSpPr>
            <p:cNvPr id="69" name="Oval 68"/>
            <p:cNvSpPr/>
            <p:nvPr/>
          </p:nvSpPr>
          <p:spPr>
            <a:xfrm>
              <a:off x="6835471" y="2403583"/>
              <a:ext cx="273616" cy="26702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  <p:sp>
          <p:nvSpPr>
            <p:cNvPr id="70" name="Oval 69"/>
            <p:cNvSpPr/>
            <p:nvPr/>
          </p:nvSpPr>
          <p:spPr>
            <a:xfrm>
              <a:off x="6528555" y="2403583"/>
              <a:ext cx="273616" cy="26702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  <p:sp>
          <p:nvSpPr>
            <p:cNvPr id="71" name="Oval 70"/>
            <p:cNvSpPr/>
            <p:nvPr/>
          </p:nvSpPr>
          <p:spPr>
            <a:xfrm>
              <a:off x="6221638" y="2403583"/>
              <a:ext cx="273616" cy="267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72" name="Content Placeholder 12"/>
          <p:cNvSpPr>
            <a:spLocks noGrp="1"/>
          </p:cNvSpPr>
          <p:nvPr>
            <p:ph sz="quarter" idx="36"/>
          </p:nvPr>
        </p:nvSpPr>
        <p:spPr>
          <a:xfrm>
            <a:off x="6553994" y="1524003"/>
            <a:ext cx="5272006" cy="46356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0" i="0">
                <a:latin typeface="Raleway Medium" charset="0"/>
                <a:ea typeface="Raleway Medium" charset="0"/>
                <a:cs typeface="Raleway Medium" charset="0"/>
              </a:defRPr>
            </a:lvl1pPr>
            <a:lvl2pPr marL="0">
              <a:defRPr sz="2400" b="0" i="0">
                <a:latin typeface="Raleway Medium" charset="0"/>
                <a:ea typeface="Raleway Medium" charset="0"/>
                <a:cs typeface="Raleway Medium" charset="0"/>
              </a:defRPr>
            </a:lvl2pPr>
            <a:lvl3pPr marL="0">
              <a:defRPr sz="2000" b="0" i="0">
                <a:latin typeface="Raleway Medium" charset="0"/>
                <a:ea typeface="Raleway Medium" charset="0"/>
                <a:cs typeface="Raleway Medium" charset="0"/>
              </a:defRPr>
            </a:lvl3pPr>
            <a:lvl4pPr marL="0">
              <a:defRPr sz="1800" b="0" i="0">
                <a:latin typeface="Raleway Medium" charset="0"/>
                <a:ea typeface="Raleway Medium" charset="0"/>
                <a:cs typeface="Raleway Medium" charset="0"/>
              </a:defRPr>
            </a:lvl4pPr>
            <a:lvl5pPr marL="0">
              <a:defRPr sz="1800" b="0" i="0">
                <a:latin typeface="Raleway Medium" charset="0"/>
                <a:ea typeface="Raleway Medium" charset="0"/>
                <a:cs typeface="Raleway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30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152000" y="731866"/>
            <a:ext cx="9204935" cy="33525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800" b="0" i="0" baseline="0">
                <a:effectLst/>
                <a:latin typeface="Raleway Medium" charset="0"/>
                <a:ea typeface="Raleway Medium" charset="0"/>
                <a:cs typeface="Raleway Medium" charset="0"/>
              </a:defRPr>
            </a:lvl1pPr>
          </a:lstStyle>
          <a:p>
            <a:pPr lvl="0"/>
            <a:r>
              <a:rPr lang="nl-BE" dirty="0"/>
              <a:t>Add supporting title</a:t>
            </a: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871" y="362967"/>
            <a:ext cx="988280" cy="360000"/>
          </a:xfrm>
          <a:prstGeom prst="rect">
            <a:avLst/>
          </a:prstGeom>
        </p:spPr>
      </p:pic>
      <p:sp>
        <p:nvSpPr>
          <p:cNvPr id="33" name="Date Placeholder 18"/>
          <p:cNvSpPr>
            <a:spLocks noGrp="1"/>
          </p:cNvSpPr>
          <p:nvPr>
            <p:ph type="dt" sz="half" idx="37"/>
          </p:nvPr>
        </p:nvSpPr>
        <p:spPr>
          <a:xfrm>
            <a:off x="1372395" y="6629399"/>
            <a:ext cx="2845171" cy="228601"/>
          </a:xfrm>
          <a:prstGeom prst="rect">
            <a:avLst/>
          </a:prstGeom>
        </p:spPr>
        <p:txBody>
          <a:bodyPr anchor="b"/>
          <a:lstStyle>
            <a:lvl1pPr>
              <a:defRPr sz="1050" b="0" i="0">
                <a:latin typeface="Raleway Medium" charset="0"/>
                <a:ea typeface="Raleway Medium" charset="0"/>
                <a:cs typeface="Raleway Medium" charset="0"/>
              </a:defRPr>
            </a:lvl1pPr>
          </a:lstStyle>
          <a:p>
            <a:endParaRPr lang="en-US" dirty="0"/>
          </a:p>
        </p:txBody>
      </p:sp>
      <p:sp>
        <p:nvSpPr>
          <p:cNvPr id="34" name="Footer Placeholder 19"/>
          <p:cNvSpPr>
            <a:spLocks noGrp="1"/>
          </p:cNvSpPr>
          <p:nvPr>
            <p:ph type="ftr" sz="quarter" idx="38"/>
          </p:nvPr>
        </p:nvSpPr>
        <p:spPr>
          <a:xfrm>
            <a:off x="7786356" y="6629399"/>
            <a:ext cx="3861303" cy="228602"/>
          </a:xfrm>
          <a:prstGeom prst="rect">
            <a:avLst/>
          </a:prstGeom>
        </p:spPr>
        <p:txBody>
          <a:bodyPr anchor="b"/>
          <a:lstStyle>
            <a:lvl1pPr algn="r">
              <a:defRPr sz="1100" b="0" i="0">
                <a:latin typeface="Raleway Medium" charset="0"/>
                <a:ea typeface="Raleway Medium" charset="0"/>
                <a:cs typeface="Raleway Medium" charset="0"/>
              </a:defRPr>
            </a:lvl1pPr>
          </a:lstStyle>
          <a:p>
            <a:r>
              <a:rPr lang="en-US"/>
              <a:t>LIBISnet Gebruikersdag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64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270727" y="1524003"/>
            <a:ext cx="1146303" cy="114510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7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437514" y="1524003"/>
            <a:ext cx="1146303" cy="114510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8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2599944" y="1524003"/>
            <a:ext cx="1146303" cy="114510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9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270727" y="2685239"/>
            <a:ext cx="1146303" cy="114510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0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1437514" y="2685239"/>
            <a:ext cx="1146303" cy="114510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1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2599944" y="2685239"/>
            <a:ext cx="1146303" cy="114510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2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7240713" y="1524003"/>
            <a:ext cx="1146303" cy="114510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3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8407501" y="1524003"/>
            <a:ext cx="1146303" cy="114510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9569931" y="1524003"/>
            <a:ext cx="1146303" cy="114510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5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7240713" y="2685238"/>
            <a:ext cx="1146303" cy="114510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6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8407501" y="2685238"/>
            <a:ext cx="1146303" cy="114510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7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9569931" y="2685238"/>
            <a:ext cx="1146303" cy="114510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8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3760762" y="1524003"/>
            <a:ext cx="1146303" cy="114510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9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4927549" y="1524003"/>
            <a:ext cx="1146303" cy="114510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0" name="Picture Placeholder 13"/>
          <p:cNvSpPr>
            <a:spLocks noGrp="1"/>
          </p:cNvSpPr>
          <p:nvPr>
            <p:ph type="pic" sz="quarter" idx="28"/>
          </p:nvPr>
        </p:nvSpPr>
        <p:spPr>
          <a:xfrm>
            <a:off x="6089980" y="1524003"/>
            <a:ext cx="1146303" cy="114510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1" name="Picture Placeholder 13"/>
          <p:cNvSpPr>
            <a:spLocks noGrp="1"/>
          </p:cNvSpPr>
          <p:nvPr>
            <p:ph type="pic" sz="quarter" idx="29"/>
          </p:nvPr>
        </p:nvSpPr>
        <p:spPr>
          <a:xfrm>
            <a:off x="3760762" y="2685239"/>
            <a:ext cx="1146303" cy="114510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2" name="Picture Placeholder 13"/>
          <p:cNvSpPr>
            <a:spLocks noGrp="1"/>
          </p:cNvSpPr>
          <p:nvPr>
            <p:ph type="pic" sz="quarter" idx="30"/>
          </p:nvPr>
        </p:nvSpPr>
        <p:spPr>
          <a:xfrm>
            <a:off x="4927549" y="2685239"/>
            <a:ext cx="1146303" cy="114510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3" name="Picture Placeholder 13"/>
          <p:cNvSpPr>
            <a:spLocks noGrp="1"/>
          </p:cNvSpPr>
          <p:nvPr>
            <p:ph type="pic" sz="quarter" idx="31"/>
          </p:nvPr>
        </p:nvSpPr>
        <p:spPr>
          <a:xfrm>
            <a:off x="6089980" y="2685239"/>
            <a:ext cx="1146303" cy="114510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4" name="Picture Placeholder 13"/>
          <p:cNvSpPr>
            <a:spLocks noGrp="1"/>
          </p:cNvSpPr>
          <p:nvPr>
            <p:ph type="pic" sz="quarter" idx="32"/>
          </p:nvPr>
        </p:nvSpPr>
        <p:spPr>
          <a:xfrm>
            <a:off x="10730749" y="1524003"/>
            <a:ext cx="1146303" cy="114510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7" name="Picture Placeholder 13"/>
          <p:cNvSpPr>
            <a:spLocks noGrp="1"/>
          </p:cNvSpPr>
          <p:nvPr>
            <p:ph type="pic" sz="quarter" idx="35"/>
          </p:nvPr>
        </p:nvSpPr>
        <p:spPr>
          <a:xfrm>
            <a:off x="10730749" y="2685238"/>
            <a:ext cx="1146303" cy="114510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152001" y="213494"/>
            <a:ext cx="9204935" cy="518372"/>
          </a:xfrm>
          <a:prstGeom prst="rect">
            <a:avLst/>
          </a:prstGeom>
        </p:spPr>
        <p:txBody>
          <a:bodyPr tIns="0" bIns="0" anchor="t" anchorCtr="0">
            <a:noAutofit/>
          </a:bodyPr>
          <a:lstStyle>
            <a:lvl1pPr marL="0" indent="0" algn="l" defTabSz="609620" rtl="0" eaLnBrk="1" latinLnBrk="0" hangingPunct="1">
              <a:spcBef>
                <a:spcPct val="20000"/>
              </a:spcBef>
              <a:buFont typeface="Arial"/>
              <a:buNone/>
              <a:defRPr lang="en-US" sz="4000" b="1" i="0" kern="1200" dirty="0">
                <a:solidFill>
                  <a:schemeClr val="tx1"/>
                </a:solidFill>
                <a:latin typeface="Raleway SemiBold" charset="0"/>
                <a:ea typeface="Raleway SemiBold" charset="0"/>
                <a:cs typeface="Raleway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59" name="Group 58"/>
          <p:cNvGrpSpPr/>
          <p:nvPr userDrawn="1"/>
        </p:nvGrpSpPr>
        <p:grpSpPr>
          <a:xfrm>
            <a:off x="242326" y="561050"/>
            <a:ext cx="776201" cy="138043"/>
            <a:chOff x="6221638" y="2403583"/>
            <a:chExt cx="1501283" cy="267029"/>
          </a:xfrm>
        </p:grpSpPr>
        <p:sp>
          <p:nvSpPr>
            <p:cNvPr id="60" name="Oval 59"/>
            <p:cNvSpPr/>
            <p:nvPr/>
          </p:nvSpPr>
          <p:spPr>
            <a:xfrm>
              <a:off x="7449305" y="2403583"/>
              <a:ext cx="273616" cy="26702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  <p:sp>
          <p:nvSpPr>
            <p:cNvPr id="61" name="Oval 60"/>
            <p:cNvSpPr/>
            <p:nvPr/>
          </p:nvSpPr>
          <p:spPr>
            <a:xfrm>
              <a:off x="7142388" y="2403583"/>
              <a:ext cx="273616" cy="26702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  <p:sp>
          <p:nvSpPr>
            <p:cNvPr id="62" name="Oval 61"/>
            <p:cNvSpPr/>
            <p:nvPr/>
          </p:nvSpPr>
          <p:spPr>
            <a:xfrm>
              <a:off x="6835471" y="2403583"/>
              <a:ext cx="273616" cy="26702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  <p:sp>
          <p:nvSpPr>
            <p:cNvPr id="63" name="Oval 62"/>
            <p:cNvSpPr/>
            <p:nvPr/>
          </p:nvSpPr>
          <p:spPr>
            <a:xfrm>
              <a:off x="6528555" y="2403583"/>
              <a:ext cx="273616" cy="26702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  <p:sp>
          <p:nvSpPr>
            <p:cNvPr id="64" name="Oval 63"/>
            <p:cNvSpPr/>
            <p:nvPr/>
          </p:nvSpPr>
          <p:spPr>
            <a:xfrm>
              <a:off x="6221638" y="2403583"/>
              <a:ext cx="273616" cy="267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65" name="Content Placeholder 12"/>
          <p:cNvSpPr>
            <a:spLocks noGrp="1"/>
          </p:cNvSpPr>
          <p:nvPr>
            <p:ph sz="quarter" idx="36"/>
          </p:nvPr>
        </p:nvSpPr>
        <p:spPr>
          <a:xfrm>
            <a:off x="401010" y="4114800"/>
            <a:ext cx="11424990" cy="23651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0" i="0">
                <a:latin typeface="Raleway Medium" charset="0"/>
                <a:ea typeface="Raleway Medium" charset="0"/>
                <a:cs typeface="Raleway Medium" charset="0"/>
              </a:defRPr>
            </a:lvl1pPr>
            <a:lvl2pPr marL="0">
              <a:defRPr sz="2400" b="0" i="0">
                <a:latin typeface="Raleway Medium" charset="0"/>
                <a:ea typeface="Raleway Medium" charset="0"/>
                <a:cs typeface="Raleway Medium" charset="0"/>
              </a:defRPr>
            </a:lvl2pPr>
            <a:lvl3pPr marL="0">
              <a:defRPr sz="2000" b="0" i="0">
                <a:latin typeface="Raleway Medium" charset="0"/>
                <a:ea typeface="Raleway Medium" charset="0"/>
                <a:cs typeface="Raleway Medium" charset="0"/>
              </a:defRPr>
            </a:lvl3pPr>
            <a:lvl4pPr marL="0">
              <a:defRPr sz="1800" b="0" i="0">
                <a:latin typeface="Raleway Medium" charset="0"/>
                <a:ea typeface="Raleway Medium" charset="0"/>
                <a:cs typeface="Raleway Medium" charset="0"/>
              </a:defRPr>
            </a:lvl4pPr>
            <a:lvl5pPr marL="0">
              <a:defRPr sz="1800" b="0" i="0">
                <a:latin typeface="Raleway Medium" charset="0"/>
                <a:ea typeface="Raleway Medium" charset="0"/>
                <a:cs typeface="Raleway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30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152000" y="731866"/>
            <a:ext cx="9204935" cy="33525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800" b="0" i="0" baseline="0">
                <a:effectLst/>
                <a:latin typeface="Raleway Medium" charset="0"/>
                <a:ea typeface="Raleway Medium" charset="0"/>
                <a:cs typeface="Raleway Medium" charset="0"/>
              </a:defRPr>
            </a:lvl1pPr>
          </a:lstStyle>
          <a:p>
            <a:pPr lvl="0"/>
            <a:r>
              <a:rPr lang="nl-BE" dirty="0"/>
              <a:t>Add supporting title</a:t>
            </a: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871" y="362967"/>
            <a:ext cx="988280" cy="360000"/>
          </a:xfrm>
          <a:prstGeom prst="rect">
            <a:avLst/>
          </a:prstGeom>
        </p:spPr>
      </p:pic>
      <p:sp>
        <p:nvSpPr>
          <p:cNvPr id="34" name="Date Placeholder 18"/>
          <p:cNvSpPr>
            <a:spLocks noGrp="1"/>
          </p:cNvSpPr>
          <p:nvPr>
            <p:ph type="dt" sz="half" idx="37"/>
          </p:nvPr>
        </p:nvSpPr>
        <p:spPr>
          <a:xfrm>
            <a:off x="1372395" y="6629399"/>
            <a:ext cx="2845171" cy="228601"/>
          </a:xfrm>
          <a:prstGeom prst="rect">
            <a:avLst/>
          </a:prstGeom>
        </p:spPr>
        <p:txBody>
          <a:bodyPr anchor="b"/>
          <a:lstStyle>
            <a:lvl1pPr>
              <a:defRPr sz="1050" b="0" i="0">
                <a:latin typeface="Raleway Medium" charset="0"/>
                <a:ea typeface="Raleway Medium" charset="0"/>
                <a:cs typeface="Raleway Medium" charset="0"/>
              </a:defRPr>
            </a:lvl1pPr>
          </a:lstStyle>
          <a:p>
            <a:endParaRPr lang="en-US" dirty="0"/>
          </a:p>
        </p:txBody>
      </p:sp>
      <p:sp>
        <p:nvSpPr>
          <p:cNvPr id="35" name="Footer Placeholder 19"/>
          <p:cNvSpPr>
            <a:spLocks noGrp="1"/>
          </p:cNvSpPr>
          <p:nvPr>
            <p:ph type="ftr" sz="quarter" idx="38"/>
          </p:nvPr>
        </p:nvSpPr>
        <p:spPr>
          <a:xfrm>
            <a:off x="7786356" y="6629399"/>
            <a:ext cx="3861303" cy="228602"/>
          </a:xfrm>
          <a:prstGeom prst="rect">
            <a:avLst/>
          </a:prstGeom>
        </p:spPr>
        <p:txBody>
          <a:bodyPr anchor="b"/>
          <a:lstStyle>
            <a:lvl1pPr algn="r">
              <a:defRPr sz="1100" b="0" i="0">
                <a:latin typeface="Raleway Medium" charset="0"/>
                <a:ea typeface="Raleway Medium" charset="0"/>
                <a:cs typeface="Raleway Medium" charset="0"/>
              </a:defRPr>
            </a:lvl1pPr>
          </a:lstStyle>
          <a:p>
            <a:r>
              <a:rPr lang="en-US"/>
              <a:t>LIBISnet Gebruikersdag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64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957038" y="2116229"/>
            <a:ext cx="8997171" cy="1198078"/>
          </a:xfrm>
          <a:prstGeom prst="rect">
            <a:avLst/>
          </a:prstGeom>
        </p:spPr>
        <p:txBody>
          <a:bodyPr wrap="square" anchor="b" anchorCtr="0">
            <a:norm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nl-BE" sz="7200" b="1" i="0" kern="1200" dirty="0">
                <a:solidFill>
                  <a:schemeClr val="tx1"/>
                </a:solidFill>
                <a:latin typeface="Raleway SemiBold" charset="0"/>
                <a:ea typeface="Raleway SemiBold" charset="0"/>
                <a:cs typeface="Raleway SemiBold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957038" y="3314307"/>
            <a:ext cx="8997171" cy="35981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nl-BE" sz="2151" b="0" i="0" kern="1200" dirty="0">
                <a:solidFill>
                  <a:schemeClr val="tx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nl-BE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957037" y="4296472"/>
            <a:ext cx="2305184" cy="11137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800" b="0" i="1">
                <a:effectLst/>
                <a:latin typeface="Raleway Medium" charset="0"/>
                <a:ea typeface="Raleway Medium" charset="0"/>
                <a:cs typeface="Raleway Medium" charset="0"/>
              </a:defRPr>
            </a:lvl1pPr>
          </a:lstStyle>
          <a:p>
            <a:pPr lvl="0"/>
            <a:r>
              <a:rPr lang="nl-BE" dirty="0"/>
              <a:t>Author</a:t>
            </a:r>
          </a:p>
          <a:p>
            <a:pPr lvl="0"/>
            <a:r>
              <a:rPr lang="nl-BE" dirty="0"/>
              <a:t>Function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930401" y="3674535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1200" dirty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2743995" y="3832415"/>
            <a:ext cx="1313083" cy="233524"/>
            <a:chOff x="6221638" y="2403583"/>
            <a:chExt cx="1501283" cy="267029"/>
          </a:xfrm>
        </p:grpSpPr>
        <p:sp>
          <p:nvSpPr>
            <p:cNvPr id="20" name="Oval 19"/>
            <p:cNvSpPr/>
            <p:nvPr/>
          </p:nvSpPr>
          <p:spPr>
            <a:xfrm>
              <a:off x="7449305" y="2403583"/>
              <a:ext cx="273616" cy="26702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  <p:sp>
          <p:nvSpPr>
            <p:cNvPr id="21" name="Oval 20"/>
            <p:cNvSpPr/>
            <p:nvPr/>
          </p:nvSpPr>
          <p:spPr>
            <a:xfrm>
              <a:off x="7142388" y="2403583"/>
              <a:ext cx="273616" cy="26702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  <p:sp>
          <p:nvSpPr>
            <p:cNvPr id="22" name="Oval 21"/>
            <p:cNvSpPr/>
            <p:nvPr/>
          </p:nvSpPr>
          <p:spPr>
            <a:xfrm>
              <a:off x="6835471" y="2403583"/>
              <a:ext cx="273616" cy="26702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  <p:sp>
          <p:nvSpPr>
            <p:cNvPr id="23" name="Oval 22"/>
            <p:cNvSpPr/>
            <p:nvPr/>
          </p:nvSpPr>
          <p:spPr>
            <a:xfrm>
              <a:off x="6528555" y="2403583"/>
              <a:ext cx="273616" cy="26702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  <p:sp>
          <p:nvSpPr>
            <p:cNvPr id="24" name="Oval 23"/>
            <p:cNvSpPr/>
            <p:nvPr/>
          </p:nvSpPr>
          <p:spPr>
            <a:xfrm>
              <a:off x="6221638" y="2403583"/>
              <a:ext cx="273616" cy="267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</p:grpSp>
      <p:pic>
        <p:nvPicPr>
          <p:cNvPr id="28" name="Picture 27" descr="https://www.dagenzondervlees.be/wp-content/uploads/group-avatars/522/da8a16e331723ab323669c06de674d3c-bpful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20497" y="6025810"/>
            <a:ext cx="504000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Lirias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14483" y="6025810"/>
            <a:ext cx="517810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http://bib.melle.be/webopac/blog/wp-content/uploads/2015/09/favicon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63995" y="6025810"/>
            <a:ext cx="508893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17"/>
          <a:stretch/>
        </p:blipFill>
        <p:spPr>
          <a:xfrm>
            <a:off x="5155232" y="6024097"/>
            <a:ext cx="503696" cy="5040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4422"/>
          <a:stretch/>
        </p:blipFill>
        <p:spPr>
          <a:xfrm>
            <a:off x="7830577" y="6025810"/>
            <a:ext cx="504749" cy="5040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46" r="-23"/>
          <a:stretch/>
        </p:blipFill>
        <p:spPr>
          <a:xfrm>
            <a:off x="8676846" y="6025810"/>
            <a:ext cx="504106" cy="5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Picture 48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73647"/>
          <a:stretch/>
        </p:blipFill>
        <p:spPr>
          <a:xfrm>
            <a:off x="6985716" y="6025810"/>
            <a:ext cx="503762" cy="5040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36"/>
          <a:stretch/>
        </p:blipFill>
        <p:spPr>
          <a:xfrm>
            <a:off x="5999997" y="6024097"/>
            <a:ext cx="602360" cy="5040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10" b="11896"/>
          <a:stretch/>
        </p:blipFill>
        <p:spPr>
          <a:xfrm>
            <a:off x="4309935" y="6017851"/>
            <a:ext cx="504000" cy="504000"/>
          </a:xfrm>
          <a:prstGeom prst="rect">
            <a:avLst/>
          </a:prstGeom>
        </p:spPr>
      </p:pic>
      <p:sp>
        <p:nvSpPr>
          <p:cNvPr id="25" name="TextBox 24"/>
          <p:cNvSpPr txBox="1"/>
          <p:nvPr userDrawn="1"/>
        </p:nvSpPr>
        <p:spPr>
          <a:xfrm>
            <a:off x="10145394" y="6550687"/>
            <a:ext cx="946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b="0" i="0" kern="1200" dirty="0">
                <a:solidFill>
                  <a:schemeClr val="tx1"/>
                </a:solidFill>
                <a:effectLst/>
                <a:latin typeface="Raleway Medium" charset="0"/>
                <a:ea typeface="Raleway Medium" charset="0"/>
                <a:cs typeface="Raleway Medium" charset="0"/>
              </a:rPr>
              <a:t>Open </a:t>
            </a:r>
            <a:r>
              <a:rPr lang="nl-BE" sz="1200" b="0" i="0" kern="1200" dirty="0">
                <a:solidFill>
                  <a:schemeClr val="tx1"/>
                </a:solidFill>
                <a:effectLst/>
                <a:latin typeface="Raleway Medium" charset="0"/>
                <a:ea typeface="Raleway Medium" charset="0"/>
                <a:cs typeface="Raleway Medium" charset="0"/>
              </a:rPr>
              <a:t>Vlacc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11192702" y="6550687"/>
            <a:ext cx="5613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0" i="0" kern="1200" dirty="0">
                <a:solidFill>
                  <a:schemeClr val="tx1"/>
                </a:solidFill>
                <a:effectLst/>
                <a:latin typeface="Raleway Medium" charset="0"/>
                <a:ea typeface="Raleway Medium" charset="0"/>
                <a:cs typeface="Raleway Medium" charset="0"/>
              </a:rPr>
              <a:t>Lirias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9534291" y="6556102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0" i="0" kern="1200" dirty="0">
                <a:solidFill>
                  <a:schemeClr val="tx1"/>
                </a:solidFill>
                <a:effectLst/>
                <a:latin typeface="Raleway Medium" charset="0"/>
                <a:ea typeface="Raleway Medium" charset="0"/>
                <a:cs typeface="Raleway Medium" charset="0"/>
              </a:rPr>
              <a:t>PBS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4168237" y="6550688"/>
            <a:ext cx="7873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0" i="0" kern="1200" dirty="0">
                <a:solidFill>
                  <a:schemeClr val="tx1"/>
                </a:solidFill>
                <a:effectLst/>
                <a:latin typeface="Raleway Medium" charset="0"/>
                <a:ea typeface="Raleway Medium" charset="0"/>
                <a:cs typeface="Raleway Medium" charset="0"/>
              </a:rPr>
              <a:t>LIBISnet</a:t>
            </a:r>
          </a:p>
        </p:txBody>
      </p:sp>
      <p:sp>
        <p:nvSpPr>
          <p:cNvPr id="32" name="TextBox 31"/>
          <p:cNvSpPr txBox="1"/>
          <p:nvPr userDrawn="1"/>
        </p:nvSpPr>
        <p:spPr>
          <a:xfrm>
            <a:off x="7762404" y="6550687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0" i="0" kern="1200" dirty="0">
                <a:solidFill>
                  <a:schemeClr val="tx1"/>
                </a:solidFill>
                <a:effectLst/>
                <a:latin typeface="Raleway Medium" charset="0"/>
                <a:ea typeface="Raleway Medium" charset="0"/>
                <a:cs typeface="Raleway Medium" charset="0"/>
              </a:rPr>
              <a:t>Teneo</a:t>
            </a:r>
          </a:p>
        </p:txBody>
      </p:sp>
      <p:sp>
        <p:nvSpPr>
          <p:cNvPr id="33" name="TextBox 32"/>
          <p:cNvSpPr txBox="1"/>
          <p:nvPr userDrawn="1"/>
        </p:nvSpPr>
        <p:spPr>
          <a:xfrm>
            <a:off x="5134409" y="6552530"/>
            <a:ext cx="545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nl-BE" sz="1200" b="0" i="0" dirty="0">
                <a:solidFill>
                  <a:schemeClr val="tx1"/>
                </a:solidFill>
                <a:effectLst/>
                <a:latin typeface="Raleway Medium" charset="0"/>
                <a:ea typeface="Raleway Medium" charset="0"/>
                <a:cs typeface="Raleway Medium" charset="0"/>
              </a:rPr>
              <a:t>Limo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8618235" y="6550687"/>
            <a:ext cx="614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0" i="0" kern="1200" dirty="0">
                <a:solidFill>
                  <a:schemeClr val="tx1"/>
                </a:solidFill>
                <a:effectLst/>
                <a:latin typeface="Raleway Medium" charset="0"/>
                <a:ea typeface="Raleway Medium" charset="0"/>
                <a:cs typeface="Raleway Medium" charset="0"/>
              </a:rPr>
              <a:t>LIBIS+</a:t>
            </a:r>
          </a:p>
        </p:txBody>
      </p:sp>
      <p:sp>
        <p:nvSpPr>
          <p:cNvPr id="35" name="TextBox 34"/>
          <p:cNvSpPr txBox="1"/>
          <p:nvPr userDrawn="1"/>
        </p:nvSpPr>
        <p:spPr>
          <a:xfrm>
            <a:off x="6066177" y="6550855"/>
            <a:ext cx="470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0" i="0" kern="1200" dirty="0">
                <a:solidFill>
                  <a:schemeClr val="tx1"/>
                </a:solidFill>
                <a:effectLst/>
                <a:latin typeface="Raleway Medium" charset="0"/>
                <a:ea typeface="Raleway Medium" charset="0"/>
                <a:cs typeface="Raleway Medium" charset="0"/>
              </a:rPr>
              <a:t>Lias</a:t>
            </a:r>
          </a:p>
        </p:txBody>
      </p:sp>
      <p:sp>
        <p:nvSpPr>
          <p:cNvPr id="36" name="TextBox 35"/>
          <p:cNvSpPr txBox="1"/>
          <p:nvPr userDrawn="1"/>
        </p:nvSpPr>
        <p:spPr>
          <a:xfrm>
            <a:off x="6922603" y="6550687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0" i="0" kern="1200" dirty="0">
                <a:solidFill>
                  <a:schemeClr val="tx1"/>
                </a:solidFill>
                <a:effectLst/>
                <a:latin typeface="Raleway Medium" charset="0"/>
                <a:ea typeface="Raleway Medium" charset="0"/>
                <a:cs typeface="Raleway Medium" charset="0"/>
              </a:rPr>
              <a:t>Heron</a:t>
            </a:r>
          </a:p>
        </p:txBody>
      </p:sp>
      <p:pic>
        <p:nvPicPr>
          <p:cNvPr id="39" name="Picture 38" descr="LIBIS_logo.jpg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195" y="6300000"/>
            <a:ext cx="1540421" cy="5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056355" y="1600200"/>
            <a:ext cx="3861300" cy="3860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152001" y="213494"/>
            <a:ext cx="9204935" cy="518372"/>
          </a:xfrm>
          <a:prstGeom prst="rect">
            <a:avLst/>
          </a:prstGeom>
        </p:spPr>
        <p:txBody>
          <a:bodyPr tIns="0" bIns="0" anchor="t" anchorCtr="0">
            <a:noAutofit/>
          </a:bodyPr>
          <a:lstStyle>
            <a:lvl1pPr marL="0" indent="0" algn="l" defTabSz="609620" rtl="0" eaLnBrk="1" latinLnBrk="0" hangingPunct="1">
              <a:spcBef>
                <a:spcPct val="20000"/>
              </a:spcBef>
              <a:buFont typeface="Arial"/>
              <a:buNone/>
              <a:defRPr lang="en-US" sz="4000" b="1" i="0" kern="1200" dirty="0">
                <a:solidFill>
                  <a:schemeClr val="tx1"/>
                </a:solidFill>
                <a:latin typeface="Raleway SemiBold" charset="0"/>
                <a:ea typeface="Raleway SemiBold" charset="0"/>
                <a:cs typeface="Raleway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242326" y="561050"/>
            <a:ext cx="776201" cy="138043"/>
            <a:chOff x="6221638" y="2403583"/>
            <a:chExt cx="1501283" cy="267029"/>
          </a:xfrm>
        </p:grpSpPr>
        <p:sp>
          <p:nvSpPr>
            <p:cNvPr id="30" name="Oval 29"/>
            <p:cNvSpPr/>
            <p:nvPr/>
          </p:nvSpPr>
          <p:spPr>
            <a:xfrm>
              <a:off x="7449305" y="2403583"/>
              <a:ext cx="273616" cy="26702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  <p:sp>
          <p:nvSpPr>
            <p:cNvPr id="31" name="Oval 30"/>
            <p:cNvSpPr/>
            <p:nvPr/>
          </p:nvSpPr>
          <p:spPr>
            <a:xfrm>
              <a:off x="7142388" y="2403583"/>
              <a:ext cx="273616" cy="26702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  <p:sp>
          <p:nvSpPr>
            <p:cNvPr id="32" name="Oval 31"/>
            <p:cNvSpPr/>
            <p:nvPr/>
          </p:nvSpPr>
          <p:spPr>
            <a:xfrm>
              <a:off x="6835471" y="2403583"/>
              <a:ext cx="273616" cy="26702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  <p:sp>
          <p:nvSpPr>
            <p:cNvPr id="33" name="Oval 32"/>
            <p:cNvSpPr/>
            <p:nvPr/>
          </p:nvSpPr>
          <p:spPr>
            <a:xfrm>
              <a:off x="6528555" y="2403583"/>
              <a:ext cx="273616" cy="26702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  <p:sp>
          <p:nvSpPr>
            <p:cNvPr id="34" name="Oval 33"/>
            <p:cNvSpPr/>
            <p:nvPr/>
          </p:nvSpPr>
          <p:spPr>
            <a:xfrm>
              <a:off x="6221638" y="2403583"/>
              <a:ext cx="273616" cy="267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35" name="Content Placeholder 12"/>
          <p:cNvSpPr>
            <a:spLocks noGrp="1"/>
          </p:cNvSpPr>
          <p:nvPr>
            <p:ph sz="quarter" idx="36"/>
          </p:nvPr>
        </p:nvSpPr>
        <p:spPr>
          <a:xfrm>
            <a:off x="5639594" y="1600201"/>
            <a:ext cx="6186406" cy="3860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0" i="0">
                <a:latin typeface="Raleway Medium" charset="0"/>
                <a:ea typeface="Raleway Medium" charset="0"/>
                <a:cs typeface="Raleway Medium" charset="0"/>
              </a:defRPr>
            </a:lvl1pPr>
            <a:lvl2pPr marL="0">
              <a:defRPr sz="2400" b="0" i="0">
                <a:latin typeface="Raleway Medium" charset="0"/>
                <a:ea typeface="Raleway Medium" charset="0"/>
                <a:cs typeface="Raleway Medium" charset="0"/>
              </a:defRPr>
            </a:lvl2pPr>
            <a:lvl3pPr marL="0">
              <a:defRPr sz="2000" b="0" i="0">
                <a:latin typeface="Raleway Medium" charset="0"/>
                <a:ea typeface="Raleway Medium" charset="0"/>
                <a:cs typeface="Raleway Medium" charset="0"/>
              </a:defRPr>
            </a:lvl3pPr>
            <a:lvl4pPr marL="0">
              <a:defRPr sz="1800" b="0" i="0">
                <a:latin typeface="Raleway Medium" charset="0"/>
                <a:ea typeface="Raleway Medium" charset="0"/>
                <a:cs typeface="Raleway Medium" charset="0"/>
              </a:defRPr>
            </a:lvl4pPr>
            <a:lvl5pPr marL="0">
              <a:defRPr sz="1800" b="0" i="0">
                <a:latin typeface="Raleway Medium" charset="0"/>
                <a:ea typeface="Raleway Medium" charset="0"/>
                <a:cs typeface="Raleway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152000" y="731866"/>
            <a:ext cx="9204935" cy="33525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800" b="0" i="0" baseline="0">
                <a:effectLst/>
                <a:latin typeface="Raleway Medium" charset="0"/>
                <a:ea typeface="Raleway Medium" charset="0"/>
                <a:cs typeface="Raleway Medium" charset="0"/>
              </a:defRPr>
            </a:lvl1pPr>
          </a:lstStyle>
          <a:p>
            <a:pPr lvl="0"/>
            <a:r>
              <a:rPr lang="nl-BE" dirty="0"/>
              <a:t>Add supporting title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871" y="362967"/>
            <a:ext cx="988280" cy="360000"/>
          </a:xfrm>
          <a:prstGeom prst="rect">
            <a:avLst/>
          </a:prstGeom>
        </p:spPr>
      </p:pic>
      <p:sp>
        <p:nvSpPr>
          <p:cNvPr id="14" name="Date Placeholder 18"/>
          <p:cNvSpPr>
            <a:spLocks noGrp="1"/>
          </p:cNvSpPr>
          <p:nvPr>
            <p:ph type="dt" sz="half" idx="27"/>
          </p:nvPr>
        </p:nvSpPr>
        <p:spPr>
          <a:xfrm>
            <a:off x="1372395" y="6629399"/>
            <a:ext cx="2845171" cy="228601"/>
          </a:xfrm>
          <a:prstGeom prst="rect">
            <a:avLst/>
          </a:prstGeom>
        </p:spPr>
        <p:txBody>
          <a:bodyPr anchor="b"/>
          <a:lstStyle>
            <a:lvl1pPr>
              <a:defRPr sz="1050" b="0" i="0">
                <a:latin typeface="Raleway Medium" charset="0"/>
                <a:ea typeface="Raleway Medium" charset="0"/>
                <a:cs typeface="Raleway Medium" charset="0"/>
              </a:defRPr>
            </a:lvl1pPr>
          </a:lstStyle>
          <a:p>
            <a:endParaRPr lang="en-US" dirty="0"/>
          </a:p>
        </p:txBody>
      </p:sp>
      <p:sp>
        <p:nvSpPr>
          <p:cNvPr id="15" name="Footer Placeholder 19"/>
          <p:cNvSpPr>
            <a:spLocks noGrp="1"/>
          </p:cNvSpPr>
          <p:nvPr>
            <p:ph type="ftr" sz="quarter" idx="28"/>
          </p:nvPr>
        </p:nvSpPr>
        <p:spPr>
          <a:xfrm>
            <a:off x="7786356" y="6629399"/>
            <a:ext cx="3861303" cy="228602"/>
          </a:xfrm>
          <a:prstGeom prst="rect">
            <a:avLst/>
          </a:prstGeom>
        </p:spPr>
        <p:txBody>
          <a:bodyPr anchor="b"/>
          <a:lstStyle>
            <a:lvl1pPr algn="r">
              <a:defRPr sz="1100" b="0" i="0">
                <a:latin typeface="Raleway Medium" charset="0"/>
                <a:ea typeface="Raleway Medium" charset="0"/>
                <a:cs typeface="Raleway Medium" charset="0"/>
              </a:defRPr>
            </a:lvl1pPr>
          </a:lstStyle>
          <a:p>
            <a:r>
              <a:rPr lang="en-US"/>
              <a:t>LIBISnet Gebruikersdag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76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2" y="6"/>
            <a:ext cx="12193588" cy="531171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26" tIns="60964" rIns="121926" bIns="60964" rtlCol="0" anchor="ctr"/>
          <a:lstStyle/>
          <a:p>
            <a:pPr algn="ctr"/>
            <a:endParaRPr lang="en-US" sz="2401"/>
          </a:p>
        </p:txBody>
      </p:sp>
      <p:pic>
        <p:nvPicPr>
          <p:cNvPr id="6" name="Picture 5" descr="iPhone White 5S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0" b="29520"/>
          <a:stretch/>
        </p:blipFill>
        <p:spPr>
          <a:xfrm>
            <a:off x="4528908" y="1350578"/>
            <a:ext cx="2922730" cy="3961146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114388" y="2327765"/>
            <a:ext cx="2000808" cy="29849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27"/>
          </p:nvPr>
        </p:nvSpPr>
        <p:spPr>
          <a:xfrm>
            <a:off x="1372395" y="6629399"/>
            <a:ext cx="2845171" cy="228601"/>
          </a:xfrm>
          <a:prstGeom prst="rect">
            <a:avLst/>
          </a:prstGeom>
        </p:spPr>
        <p:txBody>
          <a:bodyPr anchor="b"/>
          <a:lstStyle>
            <a:lvl1pPr>
              <a:defRPr sz="1050" b="0" i="0">
                <a:latin typeface="Raleway Medium" charset="0"/>
                <a:ea typeface="Raleway Medium" charset="0"/>
                <a:cs typeface="Raleway Medium" charset="0"/>
              </a:defRPr>
            </a:lvl1pPr>
          </a:lstStyle>
          <a:p>
            <a:endParaRPr lang="en-US" dirty="0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28"/>
          </p:nvPr>
        </p:nvSpPr>
        <p:spPr>
          <a:xfrm>
            <a:off x="7786356" y="6629399"/>
            <a:ext cx="3861303" cy="228602"/>
          </a:xfrm>
          <a:prstGeom prst="rect">
            <a:avLst/>
          </a:prstGeom>
        </p:spPr>
        <p:txBody>
          <a:bodyPr anchor="b"/>
          <a:lstStyle>
            <a:lvl1pPr algn="r">
              <a:defRPr sz="1100" b="0" i="0">
                <a:latin typeface="Raleway Medium" charset="0"/>
                <a:ea typeface="Raleway Medium" charset="0"/>
                <a:cs typeface="Raleway Medium" charset="0"/>
              </a:defRPr>
            </a:lvl1pPr>
          </a:lstStyle>
          <a:p>
            <a:r>
              <a:rPr lang="en-US"/>
              <a:t>LIBISnet Gebruikersdag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97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52001" y="213494"/>
            <a:ext cx="9204935" cy="518372"/>
          </a:xfrm>
          <a:prstGeom prst="rect">
            <a:avLst/>
          </a:prstGeom>
        </p:spPr>
        <p:txBody>
          <a:bodyPr tIns="0" bIns="0" anchor="t" anchorCtr="0">
            <a:noAutofit/>
          </a:bodyPr>
          <a:lstStyle>
            <a:lvl1pPr marL="0" indent="0" algn="l" defTabSz="609620" rtl="0" eaLnBrk="1" latinLnBrk="0" hangingPunct="1">
              <a:spcBef>
                <a:spcPct val="20000"/>
              </a:spcBef>
              <a:buFont typeface="Arial"/>
              <a:buNone/>
              <a:defRPr lang="en-US" sz="4000" b="1" i="0" kern="1200" dirty="0">
                <a:solidFill>
                  <a:schemeClr val="tx1"/>
                </a:solidFill>
                <a:latin typeface="Raleway SemiBold" charset="0"/>
                <a:ea typeface="Raleway SemiBold" charset="0"/>
                <a:cs typeface="Raleway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12"/>
          <p:cNvSpPr>
            <a:spLocks noGrp="1"/>
          </p:cNvSpPr>
          <p:nvPr>
            <p:ph sz="quarter" idx="15"/>
          </p:nvPr>
        </p:nvSpPr>
        <p:spPr>
          <a:xfrm>
            <a:off x="360000" y="1080000"/>
            <a:ext cx="5544000" cy="540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0" i="0">
                <a:latin typeface="Raleway Medium" charset="0"/>
                <a:ea typeface="Raleway Medium" charset="0"/>
                <a:cs typeface="Raleway Medium" charset="0"/>
              </a:defRPr>
            </a:lvl1pPr>
            <a:lvl2pPr marL="360000">
              <a:spcBef>
                <a:spcPts val="1176"/>
              </a:spcBef>
              <a:defRPr sz="2400" b="0" i="0">
                <a:latin typeface="Raleway Medium" charset="0"/>
                <a:ea typeface="Raleway Medium" charset="0"/>
                <a:cs typeface="Raleway Medium" charset="0"/>
              </a:defRPr>
            </a:lvl2pPr>
            <a:lvl3pPr marL="720000">
              <a:spcBef>
                <a:spcPts val="1176"/>
              </a:spcBef>
              <a:defRPr sz="2000" b="0" i="0">
                <a:latin typeface="Raleway Medium" charset="0"/>
                <a:ea typeface="Raleway Medium" charset="0"/>
                <a:cs typeface="Raleway Medium" charset="0"/>
              </a:defRPr>
            </a:lvl3pPr>
            <a:lvl4pPr marL="1080000">
              <a:spcBef>
                <a:spcPts val="1176"/>
              </a:spcBef>
              <a:defRPr sz="1800" b="0" i="0">
                <a:latin typeface="Raleway Medium" charset="0"/>
                <a:ea typeface="Raleway Medium" charset="0"/>
                <a:cs typeface="Raleway Medium" charset="0"/>
              </a:defRPr>
            </a:lvl4pPr>
            <a:lvl5pPr marL="1440000">
              <a:spcBef>
                <a:spcPts val="1176"/>
              </a:spcBef>
              <a:defRPr sz="1800" b="0" i="0">
                <a:latin typeface="Raleway Medium" charset="0"/>
                <a:ea typeface="Raleway Medium" charset="0"/>
                <a:cs typeface="Raleway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152000" y="731866"/>
            <a:ext cx="9204935" cy="33525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800" b="0" i="0" baseline="0">
                <a:effectLst/>
                <a:latin typeface="Raleway Medium" charset="0"/>
                <a:ea typeface="Raleway Medium" charset="0"/>
                <a:cs typeface="Raleway Medium" charset="0"/>
              </a:defRPr>
            </a:lvl1pPr>
          </a:lstStyle>
          <a:p>
            <a:pPr lvl="0"/>
            <a:r>
              <a:rPr lang="nl-BE" dirty="0"/>
              <a:t>Add supporting title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242326" y="561050"/>
            <a:ext cx="776201" cy="138043"/>
            <a:chOff x="6221638" y="2403583"/>
            <a:chExt cx="1501283" cy="267029"/>
          </a:xfrm>
        </p:grpSpPr>
        <p:sp>
          <p:nvSpPr>
            <p:cNvPr id="9" name="Oval 8"/>
            <p:cNvSpPr/>
            <p:nvPr/>
          </p:nvSpPr>
          <p:spPr>
            <a:xfrm>
              <a:off x="7449305" y="2403583"/>
              <a:ext cx="273616" cy="26702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  <p:sp>
          <p:nvSpPr>
            <p:cNvPr id="10" name="Oval 9"/>
            <p:cNvSpPr/>
            <p:nvPr/>
          </p:nvSpPr>
          <p:spPr>
            <a:xfrm>
              <a:off x="7142388" y="2403583"/>
              <a:ext cx="273616" cy="26702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  <p:sp>
          <p:nvSpPr>
            <p:cNvPr id="11" name="Oval 10"/>
            <p:cNvSpPr/>
            <p:nvPr/>
          </p:nvSpPr>
          <p:spPr>
            <a:xfrm>
              <a:off x="6835471" y="2403583"/>
              <a:ext cx="273616" cy="26702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  <p:sp>
          <p:nvSpPr>
            <p:cNvPr id="12" name="Oval 11"/>
            <p:cNvSpPr/>
            <p:nvPr/>
          </p:nvSpPr>
          <p:spPr>
            <a:xfrm>
              <a:off x="6528555" y="2403583"/>
              <a:ext cx="273616" cy="26702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  <p:sp>
          <p:nvSpPr>
            <p:cNvPr id="13" name="Oval 12"/>
            <p:cNvSpPr/>
            <p:nvPr/>
          </p:nvSpPr>
          <p:spPr>
            <a:xfrm>
              <a:off x="6221638" y="2403583"/>
              <a:ext cx="273616" cy="267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14" name="Content Placeholder 12"/>
          <p:cNvSpPr>
            <a:spLocks noGrp="1"/>
          </p:cNvSpPr>
          <p:nvPr>
            <p:ph sz="quarter" idx="17"/>
          </p:nvPr>
        </p:nvSpPr>
        <p:spPr>
          <a:xfrm>
            <a:off x="6264000" y="1080000"/>
            <a:ext cx="5544000" cy="540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0" i="0">
                <a:latin typeface="Raleway Medium" charset="0"/>
                <a:ea typeface="Raleway Medium" charset="0"/>
                <a:cs typeface="Raleway Medium" charset="0"/>
              </a:defRPr>
            </a:lvl1pPr>
            <a:lvl2pPr marL="360000">
              <a:spcBef>
                <a:spcPts val="1176"/>
              </a:spcBef>
              <a:defRPr sz="2400" b="0" i="0">
                <a:latin typeface="Raleway Medium" charset="0"/>
                <a:ea typeface="Raleway Medium" charset="0"/>
                <a:cs typeface="Raleway Medium" charset="0"/>
              </a:defRPr>
            </a:lvl2pPr>
            <a:lvl3pPr marL="720000">
              <a:spcBef>
                <a:spcPts val="1176"/>
              </a:spcBef>
              <a:defRPr sz="2000" b="0" i="0">
                <a:latin typeface="Raleway Medium" charset="0"/>
                <a:ea typeface="Raleway Medium" charset="0"/>
                <a:cs typeface="Raleway Medium" charset="0"/>
              </a:defRPr>
            </a:lvl3pPr>
            <a:lvl4pPr marL="1080000">
              <a:spcBef>
                <a:spcPts val="1176"/>
              </a:spcBef>
              <a:defRPr sz="1800" b="0" i="0">
                <a:latin typeface="Raleway Medium" charset="0"/>
                <a:ea typeface="Raleway Medium" charset="0"/>
                <a:cs typeface="Raleway Medium" charset="0"/>
              </a:defRPr>
            </a:lvl4pPr>
            <a:lvl5pPr marL="1440000">
              <a:spcBef>
                <a:spcPts val="1176"/>
              </a:spcBef>
              <a:defRPr sz="1800" b="0" i="0">
                <a:latin typeface="Raleway Medium" charset="0"/>
                <a:ea typeface="Raleway Medium" charset="0"/>
                <a:cs typeface="Raleway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871" y="362967"/>
            <a:ext cx="988280" cy="360000"/>
          </a:xfrm>
          <a:prstGeom prst="rect">
            <a:avLst/>
          </a:prstGeom>
        </p:spPr>
      </p:pic>
      <p:sp>
        <p:nvSpPr>
          <p:cNvPr id="17" name="Date Placeholder 18"/>
          <p:cNvSpPr>
            <a:spLocks noGrp="1"/>
          </p:cNvSpPr>
          <p:nvPr>
            <p:ph type="dt" sz="half" idx="27"/>
          </p:nvPr>
        </p:nvSpPr>
        <p:spPr>
          <a:xfrm>
            <a:off x="1372395" y="6629399"/>
            <a:ext cx="2845171" cy="228601"/>
          </a:xfrm>
          <a:prstGeom prst="rect">
            <a:avLst/>
          </a:prstGeom>
        </p:spPr>
        <p:txBody>
          <a:bodyPr anchor="b"/>
          <a:lstStyle>
            <a:lvl1pPr>
              <a:defRPr sz="1050" b="0" i="0">
                <a:latin typeface="Raleway Medium" charset="0"/>
                <a:ea typeface="Raleway Medium" charset="0"/>
                <a:cs typeface="Raleway Medium" charset="0"/>
              </a:defRPr>
            </a:lvl1pPr>
          </a:lstStyle>
          <a:p>
            <a:endParaRPr lang="en-US" dirty="0"/>
          </a:p>
        </p:txBody>
      </p:sp>
      <p:sp>
        <p:nvSpPr>
          <p:cNvPr id="18" name="Footer Placeholder 19"/>
          <p:cNvSpPr>
            <a:spLocks noGrp="1"/>
          </p:cNvSpPr>
          <p:nvPr>
            <p:ph type="ftr" sz="quarter" idx="28"/>
          </p:nvPr>
        </p:nvSpPr>
        <p:spPr>
          <a:xfrm>
            <a:off x="7786356" y="6629399"/>
            <a:ext cx="3861303" cy="228602"/>
          </a:xfrm>
          <a:prstGeom prst="rect">
            <a:avLst/>
          </a:prstGeom>
        </p:spPr>
        <p:txBody>
          <a:bodyPr anchor="b"/>
          <a:lstStyle>
            <a:lvl1pPr algn="r">
              <a:defRPr sz="1100" b="0" i="0">
                <a:latin typeface="Raleway Medium" charset="0"/>
                <a:ea typeface="Raleway Medium" charset="0"/>
                <a:cs typeface="Raleway Medium" charset="0"/>
              </a:defRPr>
            </a:lvl1pPr>
          </a:lstStyle>
          <a:p>
            <a:r>
              <a:rPr lang="en-US"/>
              <a:t>LIBISnet Gebruikersdag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76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52001" y="213494"/>
            <a:ext cx="9204935" cy="518372"/>
          </a:xfrm>
          <a:prstGeom prst="rect">
            <a:avLst/>
          </a:prstGeom>
        </p:spPr>
        <p:txBody>
          <a:bodyPr tIns="0" bIns="0" anchor="t" anchorCtr="0">
            <a:noAutofit/>
          </a:bodyPr>
          <a:lstStyle>
            <a:lvl1pPr marL="0" indent="0" algn="l" defTabSz="609620" rtl="0" eaLnBrk="1" latinLnBrk="0" hangingPunct="1">
              <a:spcBef>
                <a:spcPct val="20000"/>
              </a:spcBef>
              <a:buFont typeface="Arial"/>
              <a:buNone/>
              <a:defRPr lang="en-US" sz="4000" b="1" i="0" kern="1200" dirty="0">
                <a:solidFill>
                  <a:schemeClr val="tx1"/>
                </a:solidFill>
                <a:latin typeface="Raleway SemiBold" charset="0"/>
                <a:ea typeface="Raleway SemiBold" charset="0"/>
                <a:cs typeface="Raleway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12"/>
          <p:cNvSpPr>
            <a:spLocks noGrp="1"/>
          </p:cNvSpPr>
          <p:nvPr>
            <p:ph sz="quarter" idx="15"/>
          </p:nvPr>
        </p:nvSpPr>
        <p:spPr>
          <a:xfrm>
            <a:off x="900000" y="3239996"/>
            <a:ext cx="4320000" cy="324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0" i="0">
                <a:latin typeface="Raleway Medium" charset="0"/>
                <a:ea typeface="Raleway Medium" charset="0"/>
                <a:cs typeface="Raleway Medium" charset="0"/>
              </a:defRPr>
            </a:lvl1pPr>
            <a:lvl2pPr marL="0">
              <a:spcBef>
                <a:spcPts val="1176"/>
              </a:spcBef>
              <a:defRPr sz="2400" b="0" i="0">
                <a:latin typeface="Raleway Medium" charset="0"/>
                <a:ea typeface="Raleway Medium" charset="0"/>
                <a:cs typeface="Raleway Medium" charset="0"/>
              </a:defRPr>
            </a:lvl2pPr>
            <a:lvl3pPr marL="0">
              <a:spcBef>
                <a:spcPts val="1176"/>
              </a:spcBef>
              <a:defRPr sz="2000" b="0" i="0">
                <a:latin typeface="Raleway Medium" charset="0"/>
                <a:ea typeface="Raleway Medium" charset="0"/>
                <a:cs typeface="Raleway Medium" charset="0"/>
              </a:defRPr>
            </a:lvl3pPr>
            <a:lvl4pPr marL="0">
              <a:spcBef>
                <a:spcPts val="1176"/>
              </a:spcBef>
              <a:defRPr sz="1800" b="0" i="0">
                <a:latin typeface="Raleway Medium" charset="0"/>
                <a:ea typeface="Raleway Medium" charset="0"/>
                <a:cs typeface="Raleway Medium" charset="0"/>
              </a:defRPr>
            </a:lvl4pPr>
            <a:lvl5pPr marL="0">
              <a:spcBef>
                <a:spcPts val="1176"/>
              </a:spcBef>
              <a:defRPr sz="1800" b="0" i="0">
                <a:latin typeface="Raleway Medium" charset="0"/>
                <a:ea typeface="Raleway Medium" charset="0"/>
                <a:cs typeface="Raleway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152000" y="731866"/>
            <a:ext cx="9204935" cy="33525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800" b="0" i="0" baseline="0">
                <a:effectLst/>
                <a:latin typeface="Raleway Medium" charset="0"/>
                <a:ea typeface="Raleway Medium" charset="0"/>
                <a:cs typeface="Raleway Medium" charset="0"/>
              </a:defRPr>
            </a:lvl1pPr>
          </a:lstStyle>
          <a:p>
            <a:pPr lvl="0"/>
            <a:r>
              <a:rPr lang="nl-BE" dirty="0"/>
              <a:t>Add supporting title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242326" y="561050"/>
            <a:ext cx="776201" cy="138043"/>
            <a:chOff x="6221638" y="2403583"/>
            <a:chExt cx="1501283" cy="267029"/>
          </a:xfrm>
        </p:grpSpPr>
        <p:sp>
          <p:nvSpPr>
            <p:cNvPr id="9" name="Oval 8"/>
            <p:cNvSpPr/>
            <p:nvPr/>
          </p:nvSpPr>
          <p:spPr>
            <a:xfrm>
              <a:off x="7449305" y="2403583"/>
              <a:ext cx="273616" cy="26702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  <p:sp>
          <p:nvSpPr>
            <p:cNvPr id="10" name="Oval 9"/>
            <p:cNvSpPr/>
            <p:nvPr/>
          </p:nvSpPr>
          <p:spPr>
            <a:xfrm>
              <a:off x="7142388" y="2403583"/>
              <a:ext cx="273616" cy="26702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  <p:sp>
          <p:nvSpPr>
            <p:cNvPr id="11" name="Oval 10"/>
            <p:cNvSpPr/>
            <p:nvPr/>
          </p:nvSpPr>
          <p:spPr>
            <a:xfrm>
              <a:off x="6835471" y="2403583"/>
              <a:ext cx="273616" cy="26702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  <p:sp>
          <p:nvSpPr>
            <p:cNvPr id="12" name="Oval 11"/>
            <p:cNvSpPr/>
            <p:nvPr/>
          </p:nvSpPr>
          <p:spPr>
            <a:xfrm>
              <a:off x="6528555" y="2403583"/>
              <a:ext cx="273616" cy="26702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  <p:sp>
          <p:nvSpPr>
            <p:cNvPr id="13" name="Oval 12"/>
            <p:cNvSpPr/>
            <p:nvPr/>
          </p:nvSpPr>
          <p:spPr>
            <a:xfrm>
              <a:off x="6221638" y="2403583"/>
              <a:ext cx="273616" cy="267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14" name="Content Placeholder 12"/>
          <p:cNvSpPr>
            <a:spLocks noGrp="1"/>
          </p:cNvSpPr>
          <p:nvPr>
            <p:ph sz="quarter" idx="17"/>
          </p:nvPr>
        </p:nvSpPr>
        <p:spPr>
          <a:xfrm>
            <a:off x="6984000" y="3240000"/>
            <a:ext cx="4320000" cy="324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0" i="0">
                <a:latin typeface="Raleway Medium" charset="0"/>
                <a:ea typeface="Raleway Medium" charset="0"/>
                <a:cs typeface="Raleway Medium" charset="0"/>
              </a:defRPr>
            </a:lvl1pPr>
            <a:lvl2pPr marL="0">
              <a:spcBef>
                <a:spcPts val="1176"/>
              </a:spcBef>
              <a:defRPr sz="2400" b="0" i="0">
                <a:latin typeface="Raleway Medium" charset="0"/>
                <a:ea typeface="Raleway Medium" charset="0"/>
                <a:cs typeface="Raleway Medium" charset="0"/>
              </a:defRPr>
            </a:lvl2pPr>
            <a:lvl3pPr marL="0">
              <a:spcBef>
                <a:spcPts val="1176"/>
              </a:spcBef>
              <a:defRPr sz="2000" b="0" i="0">
                <a:latin typeface="Raleway Medium" charset="0"/>
                <a:ea typeface="Raleway Medium" charset="0"/>
                <a:cs typeface="Raleway Medium" charset="0"/>
              </a:defRPr>
            </a:lvl3pPr>
            <a:lvl4pPr marL="0">
              <a:spcBef>
                <a:spcPts val="1176"/>
              </a:spcBef>
              <a:defRPr sz="1800" b="0" i="0">
                <a:latin typeface="Raleway Medium" charset="0"/>
                <a:ea typeface="Raleway Medium" charset="0"/>
                <a:cs typeface="Raleway Medium" charset="0"/>
              </a:defRPr>
            </a:lvl4pPr>
            <a:lvl5pPr marL="0">
              <a:spcBef>
                <a:spcPts val="1176"/>
              </a:spcBef>
              <a:defRPr sz="1800" b="0" i="0">
                <a:latin typeface="Raleway Medium" charset="0"/>
                <a:ea typeface="Raleway Medium" charset="0"/>
                <a:cs typeface="Raleway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15" name="Content Placeholder 12"/>
          <p:cNvSpPr>
            <a:spLocks noGrp="1"/>
          </p:cNvSpPr>
          <p:nvPr>
            <p:ph sz="quarter" idx="18"/>
          </p:nvPr>
        </p:nvSpPr>
        <p:spPr>
          <a:xfrm>
            <a:off x="900000" y="1216528"/>
            <a:ext cx="4320000" cy="1944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0" i="0">
                <a:latin typeface="Raleway Medium" charset="0"/>
                <a:ea typeface="Raleway Medium" charset="0"/>
                <a:cs typeface="Raleway Medium" charset="0"/>
              </a:defRPr>
            </a:lvl1pPr>
            <a:lvl2pPr marL="0">
              <a:spcBef>
                <a:spcPts val="1176"/>
              </a:spcBef>
              <a:defRPr sz="2400" b="0" i="0">
                <a:latin typeface="Raleway Medium" charset="0"/>
                <a:ea typeface="Raleway Medium" charset="0"/>
                <a:cs typeface="Raleway Medium" charset="0"/>
              </a:defRPr>
            </a:lvl2pPr>
            <a:lvl3pPr marL="0">
              <a:spcBef>
                <a:spcPts val="1176"/>
              </a:spcBef>
              <a:defRPr sz="2000" b="0" i="0">
                <a:latin typeface="Raleway Medium" charset="0"/>
                <a:ea typeface="Raleway Medium" charset="0"/>
                <a:cs typeface="Raleway Medium" charset="0"/>
              </a:defRPr>
            </a:lvl3pPr>
            <a:lvl4pPr marL="0">
              <a:spcBef>
                <a:spcPts val="1176"/>
              </a:spcBef>
              <a:defRPr sz="1800" b="0" i="0">
                <a:latin typeface="Raleway Medium" charset="0"/>
                <a:ea typeface="Raleway Medium" charset="0"/>
                <a:cs typeface="Raleway Medium" charset="0"/>
              </a:defRPr>
            </a:lvl4pPr>
            <a:lvl5pPr marL="0">
              <a:spcBef>
                <a:spcPts val="1176"/>
              </a:spcBef>
              <a:defRPr sz="1800" b="0" i="0">
                <a:latin typeface="Raleway Medium" charset="0"/>
                <a:ea typeface="Raleway Medium" charset="0"/>
                <a:cs typeface="Raleway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16" name="Content Placeholder 12"/>
          <p:cNvSpPr>
            <a:spLocks noGrp="1"/>
          </p:cNvSpPr>
          <p:nvPr>
            <p:ph sz="quarter" idx="19"/>
          </p:nvPr>
        </p:nvSpPr>
        <p:spPr>
          <a:xfrm>
            <a:off x="6984000" y="1216528"/>
            <a:ext cx="4320000" cy="1944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0" i="0">
                <a:latin typeface="Raleway Medium" charset="0"/>
                <a:ea typeface="Raleway Medium" charset="0"/>
                <a:cs typeface="Raleway Medium" charset="0"/>
              </a:defRPr>
            </a:lvl1pPr>
            <a:lvl2pPr marL="0">
              <a:spcBef>
                <a:spcPts val="1176"/>
              </a:spcBef>
              <a:defRPr sz="2400" b="0" i="0">
                <a:latin typeface="Raleway Medium" charset="0"/>
                <a:ea typeface="Raleway Medium" charset="0"/>
                <a:cs typeface="Raleway Medium" charset="0"/>
              </a:defRPr>
            </a:lvl2pPr>
            <a:lvl3pPr marL="0">
              <a:spcBef>
                <a:spcPts val="1176"/>
              </a:spcBef>
              <a:defRPr sz="2000" b="0" i="0">
                <a:latin typeface="Raleway Medium" charset="0"/>
                <a:ea typeface="Raleway Medium" charset="0"/>
                <a:cs typeface="Raleway Medium" charset="0"/>
              </a:defRPr>
            </a:lvl3pPr>
            <a:lvl4pPr marL="0">
              <a:spcBef>
                <a:spcPts val="1176"/>
              </a:spcBef>
              <a:defRPr sz="1800" b="0" i="0">
                <a:latin typeface="Raleway Medium" charset="0"/>
                <a:ea typeface="Raleway Medium" charset="0"/>
                <a:cs typeface="Raleway Medium" charset="0"/>
              </a:defRPr>
            </a:lvl4pPr>
            <a:lvl5pPr marL="0">
              <a:spcBef>
                <a:spcPts val="1176"/>
              </a:spcBef>
              <a:defRPr sz="1800" b="0" i="0">
                <a:latin typeface="Raleway Medium" charset="0"/>
                <a:ea typeface="Raleway Medium" charset="0"/>
                <a:cs typeface="Raleway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871" y="362967"/>
            <a:ext cx="988280" cy="360000"/>
          </a:xfrm>
          <a:prstGeom prst="rect">
            <a:avLst/>
          </a:prstGeom>
        </p:spPr>
      </p:pic>
      <p:sp>
        <p:nvSpPr>
          <p:cNvPr id="19" name="Date Placeholder 18"/>
          <p:cNvSpPr>
            <a:spLocks noGrp="1"/>
          </p:cNvSpPr>
          <p:nvPr>
            <p:ph type="dt" sz="half" idx="27"/>
          </p:nvPr>
        </p:nvSpPr>
        <p:spPr>
          <a:xfrm>
            <a:off x="1372395" y="6629399"/>
            <a:ext cx="2845171" cy="228601"/>
          </a:xfrm>
          <a:prstGeom prst="rect">
            <a:avLst/>
          </a:prstGeom>
        </p:spPr>
        <p:txBody>
          <a:bodyPr anchor="b"/>
          <a:lstStyle>
            <a:lvl1pPr>
              <a:defRPr sz="1050" b="0" i="0">
                <a:latin typeface="Raleway Medium" charset="0"/>
                <a:ea typeface="Raleway Medium" charset="0"/>
                <a:cs typeface="Raleway Medium" charset="0"/>
              </a:defRPr>
            </a:lvl1pPr>
          </a:lstStyle>
          <a:p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28"/>
          </p:nvPr>
        </p:nvSpPr>
        <p:spPr>
          <a:xfrm>
            <a:off x="7786356" y="6629399"/>
            <a:ext cx="3861303" cy="228602"/>
          </a:xfrm>
          <a:prstGeom prst="rect">
            <a:avLst/>
          </a:prstGeom>
        </p:spPr>
        <p:txBody>
          <a:bodyPr anchor="b"/>
          <a:lstStyle>
            <a:lvl1pPr algn="r">
              <a:defRPr sz="1100" b="0" i="0">
                <a:latin typeface="Raleway Medium" charset="0"/>
                <a:ea typeface="Raleway Medium" charset="0"/>
                <a:cs typeface="Raleway Medium" charset="0"/>
              </a:defRPr>
            </a:lvl1pPr>
          </a:lstStyle>
          <a:p>
            <a:r>
              <a:rPr lang="en-US"/>
              <a:t>LIBISnet Gebruikersdag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16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3588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86594" y="4257602"/>
            <a:ext cx="11277600" cy="1198078"/>
          </a:xfrm>
          <a:prstGeom prst="rect">
            <a:avLst/>
          </a:prstGeom>
        </p:spPr>
        <p:txBody>
          <a:bodyPr wrap="square" anchor="b" anchorCtr="0">
            <a:norm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nl-BE" sz="7200" b="1" i="0" kern="1200" dirty="0">
                <a:solidFill>
                  <a:schemeClr val="tx1"/>
                </a:solidFill>
                <a:latin typeface="Raleway SemiBold" charset="0"/>
                <a:ea typeface="Raleway SemiBold" charset="0"/>
                <a:cs typeface="Raleway SemiBold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86594" y="5455682"/>
            <a:ext cx="11277600" cy="35981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nl-BE" sz="2151" b="0" i="0" kern="1200" dirty="0">
                <a:solidFill>
                  <a:schemeClr val="tx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nl-BE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496095" y="5976776"/>
            <a:ext cx="1313083" cy="233524"/>
            <a:chOff x="6221638" y="2403583"/>
            <a:chExt cx="1501283" cy="267029"/>
          </a:xfrm>
        </p:grpSpPr>
        <p:sp>
          <p:nvSpPr>
            <p:cNvPr id="15" name="Oval 14"/>
            <p:cNvSpPr/>
            <p:nvPr/>
          </p:nvSpPr>
          <p:spPr>
            <a:xfrm>
              <a:off x="7449305" y="2403583"/>
              <a:ext cx="273616" cy="26702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  <p:sp>
          <p:nvSpPr>
            <p:cNvPr id="16" name="Oval 15"/>
            <p:cNvSpPr/>
            <p:nvPr/>
          </p:nvSpPr>
          <p:spPr>
            <a:xfrm>
              <a:off x="7142388" y="2403583"/>
              <a:ext cx="273616" cy="26702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  <p:sp>
          <p:nvSpPr>
            <p:cNvPr id="17" name="Oval 16"/>
            <p:cNvSpPr/>
            <p:nvPr/>
          </p:nvSpPr>
          <p:spPr>
            <a:xfrm>
              <a:off x="6835471" y="2403583"/>
              <a:ext cx="273616" cy="26702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  <p:sp>
          <p:nvSpPr>
            <p:cNvPr id="18" name="Oval 17"/>
            <p:cNvSpPr/>
            <p:nvPr/>
          </p:nvSpPr>
          <p:spPr>
            <a:xfrm>
              <a:off x="6528555" y="2403583"/>
              <a:ext cx="273616" cy="26702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  <p:sp>
          <p:nvSpPr>
            <p:cNvPr id="19" name="Oval 18"/>
            <p:cNvSpPr/>
            <p:nvPr/>
          </p:nvSpPr>
          <p:spPr>
            <a:xfrm>
              <a:off x="6221638" y="2403583"/>
              <a:ext cx="273616" cy="267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</p:grpSp>
      <p:pic>
        <p:nvPicPr>
          <p:cNvPr id="11" name="Picture 10" descr="LIBIS_logo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82" y="6106593"/>
            <a:ext cx="1540421" cy="5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556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 flipH="1">
            <a:off x="-3180297" y="0"/>
            <a:ext cx="15392400" cy="685845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 userDrawn="1"/>
        </p:nvSpPr>
        <p:spPr>
          <a:xfrm>
            <a:off x="-2894806" y="0"/>
            <a:ext cx="1510690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957038" y="2116229"/>
            <a:ext cx="8997171" cy="1198078"/>
          </a:xfrm>
          <a:prstGeom prst="rect">
            <a:avLst/>
          </a:prstGeom>
        </p:spPr>
        <p:txBody>
          <a:bodyPr wrap="square" anchor="b" anchorCtr="0">
            <a:norm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nl-BE" sz="7200" b="1" i="0" kern="1200" dirty="0">
                <a:solidFill>
                  <a:schemeClr val="tx1"/>
                </a:solidFill>
                <a:latin typeface="Raleway SemiBold" charset="0"/>
                <a:ea typeface="Raleway SemiBold" charset="0"/>
                <a:cs typeface="Raleway SemiBold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957038" y="3314307"/>
            <a:ext cx="8997171" cy="35981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nl-BE" sz="2151" b="0" i="0" kern="1200" dirty="0">
                <a:solidFill>
                  <a:schemeClr val="tx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nl-BE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957037" y="4296472"/>
            <a:ext cx="2305184" cy="11137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800" b="0" i="1">
                <a:effectLst/>
                <a:latin typeface="Raleway Medium" charset="0"/>
                <a:ea typeface="Raleway Medium" charset="0"/>
                <a:cs typeface="Raleway Medium" charset="0"/>
              </a:defRPr>
            </a:lvl1pPr>
          </a:lstStyle>
          <a:p>
            <a:pPr lvl="0"/>
            <a:r>
              <a:rPr lang="nl-BE" dirty="0"/>
              <a:t>Author</a:t>
            </a:r>
          </a:p>
          <a:p>
            <a:pPr lvl="0"/>
            <a:r>
              <a:rPr lang="nl-BE" dirty="0"/>
              <a:t>Function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2743995" y="3832415"/>
            <a:ext cx="1313083" cy="233524"/>
            <a:chOff x="6221638" y="2403583"/>
            <a:chExt cx="1501283" cy="267029"/>
          </a:xfrm>
        </p:grpSpPr>
        <p:sp>
          <p:nvSpPr>
            <p:cNvPr id="20" name="Oval 19"/>
            <p:cNvSpPr/>
            <p:nvPr/>
          </p:nvSpPr>
          <p:spPr>
            <a:xfrm>
              <a:off x="7449305" y="2403583"/>
              <a:ext cx="273616" cy="26702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  <p:sp>
          <p:nvSpPr>
            <p:cNvPr id="21" name="Oval 20"/>
            <p:cNvSpPr/>
            <p:nvPr/>
          </p:nvSpPr>
          <p:spPr>
            <a:xfrm>
              <a:off x="7142388" y="2403583"/>
              <a:ext cx="273616" cy="26702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  <p:sp>
          <p:nvSpPr>
            <p:cNvPr id="22" name="Oval 21"/>
            <p:cNvSpPr/>
            <p:nvPr/>
          </p:nvSpPr>
          <p:spPr>
            <a:xfrm>
              <a:off x="6835471" y="2403583"/>
              <a:ext cx="273616" cy="26702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  <p:sp>
          <p:nvSpPr>
            <p:cNvPr id="23" name="Oval 22"/>
            <p:cNvSpPr/>
            <p:nvPr/>
          </p:nvSpPr>
          <p:spPr>
            <a:xfrm>
              <a:off x="6528555" y="2403583"/>
              <a:ext cx="273616" cy="26702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  <p:sp>
          <p:nvSpPr>
            <p:cNvPr id="24" name="Oval 23"/>
            <p:cNvSpPr/>
            <p:nvPr/>
          </p:nvSpPr>
          <p:spPr>
            <a:xfrm>
              <a:off x="6221638" y="2403583"/>
              <a:ext cx="273616" cy="267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</p:grp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9062754" y="6153937"/>
            <a:ext cx="983794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441" y="6153937"/>
            <a:ext cx="164976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45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957038" y="2116229"/>
            <a:ext cx="8997171" cy="1198078"/>
          </a:xfrm>
          <a:prstGeom prst="rect">
            <a:avLst/>
          </a:prstGeom>
        </p:spPr>
        <p:txBody>
          <a:bodyPr wrap="square" anchor="b" anchorCtr="0">
            <a:norm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nl-BE" sz="7200" b="1" i="0" kern="1200" dirty="0">
                <a:solidFill>
                  <a:schemeClr val="tx1"/>
                </a:solidFill>
                <a:latin typeface="Raleway SemiBold" charset="0"/>
                <a:ea typeface="Raleway SemiBold" charset="0"/>
                <a:cs typeface="Raleway SemiBold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957038" y="3314307"/>
            <a:ext cx="8997171" cy="35981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nl-BE" sz="2151" b="0" i="0" kern="1200" dirty="0">
                <a:solidFill>
                  <a:schemeClr val="tx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nl-BE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957037" y="4296472"/>
            <a:ext cx="2305184" cy="11137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800" b="0" i="1">
                <a:effectLst/>
                <a:latin typeface="Raleway Medium" charset="0"/>
                <a:ea typeface="Raleway Medium" charset="0"/>
                <a:cs typeface="Raleway Medium" charset="0"/>
              </a:defRPr>
            </a:lvl1pPr>
          </a:lstStyle>
          <a:p>
            <a:pPr lvl="0"/>
            <a:r>
              <a:rPr lang="nl-BE" dirty="0"/>
              <a:t>Author</a:t>
            </a:r>
          </a:p>
          <a:p>
            <a:pPr lvl="0"/>
            <a:r>
              <a:rPr lang="nl-BE" dirty="0"/>
              <a:t>Function</a:t>
            </a:r>
          </a:p>
        </p:txBody>
      </p:sp>
      <p:pic>
        <p:nvPicPr>
          <p:cNvPr id="37" name="Picture 36" descr="LIBIS_logo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82" y="6106593"/>
            <a:ext cx="1540421" cy="54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roup 18"/>
          <p:cNvGrpSpPr/>
          <p:nvPr userDrawn="1"/>
        </p:nvGrpSpPr>
        <p:grpSpPr>
          <a:xfrm>
            <a:off x="2743995" y="3832415"/>
            <a:ext cx="1313083" cy="233524"/>
            <a:chOff x="6221638" y="2403583"/>
            <a:chExt cx="1501283" cy="267029"/>
          </a:xfrm>
        </p:grpSpPr>
        <p:sp>
          <p:nvSpPr>
            <p:cNvPr id="20" name="Oval 19"/>
            <p:cNvSpPr/>
            <p:nvPr/>
          </p:nvSpPr>
          <p:spPr>
            <a:xfrm>
              <a:off x="7449305" y="2403583"/>
              <a:ext cx="273616" cy="26702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  <p:sp>
          <p:nvSpPr>
            <p:cNvPr id="21" name="Oval 20"/>
            <p:cNvSpPr/>
            <p:nvPr/>
          </p:nvSpPr>
          <p:spPr>
            <a:xfrm>
              <a:off x="7142388" y="2403583"/>
              <a:ext cx="273616" cy="26702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  <p:sp>
          <p:nvSpPr>
            <p:cNvPr id="22" name="Oval 21"/>
            <p:cNvSpPr/>
            <p:nvPr/>
          </p:nvSpPr>
          <p:spPr>
            <a:xfrm>
              <a:off x="6835471" y="2403583"/>
              <a:ext cx="273616" cy="26702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  <p:sp>
          <p:nvSpPr>
            <p:cNvPr id="23" name="Oval 22"/>
            <p:cNvSpPr/>
            <p:nvPr/>
          </p:nvSpPr>
          <p:spPr>
            <a:xfrm>
              <a:off x="6528555" y="2403583"/>
              <a:ext cx="273616" cy="26702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  <p:sp>
          <p:nvSpPr>
            <p:cNvPr id="24" name="Oval 23"/>
            <p:cNvSpPr/>
            <p:nvPr/>
          </p:nvSpPr>
          <p:spPr>
            <a:xfrm>
              <a:off x="6221638" y="2403583"/>
              <a:ext cx="273616" cy="267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</p:grpSp>
    </p:spTree>
    <p:extLst>
      <p:ext uri="{BB962C8B-B14F-4D97-AF65-F5344CB8AC3E}">
        <p14:creationId xmlns:p14="http://schemas.microsoft.com/office/powerpoint/2010/main" val="130200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3588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86594" y="4257602"/>
            <a:ext cx="11277600" cy="1198078"/>
          </a:xfrm>
          <a:prstGeom prst="rect">
            <a:avLst/>
          </a:prstGeom>
        </p:spPr>
        <p:txBody>
          <a:bodyPr wrap="square" anchor="b" anchorCtr="0">
            <a:norm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nl-BE" sz="7200" b="1" i="0" kern="1200" dirty="0">
                <a:solidFill>
                  <a:schemeClr val="tx1"/>
                </a:solidFill>
                <a:latin typeface="Raleway SemiBold" charset="0"/>
                <a:ea typeface="Raleway SemiBold" charset="0"/>
                <a:cs typeface="Raleway SemiBold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86594" y="5455682"/>
            <a:ext cx="11277600" cy="35981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nl-BE" sz="2151" b="0" i="0" kern="1200" dirty="0">
                <a:solidFill>
                  <a:schemeClr val="tx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nl-BE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496095" y="5976776"/>
            <a:ext cx="1313083" cy="233524"/>
            <a:chOff x="6221638" y="2403583"/>
            <a:chExt cx="1501283" cy="267029"/>
          </a:xfrm>
        </p:grpSpPr>
        <p:sp>
          <p:nvSpPr>
            <p:cNvPr id="15" name="Oval 14"/>
            <p:cNvSpPr/>
            <p:nvPr/>
          </p:nvSpPr>
          <p:spPr>
            <a:xfrm>
              <a:off x="7449305" y="2403583"/>
              <a:ext cx="273616" cy="26702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  <p:sp>
          <p:nvSpPr>
            <p:cNvPr id="16" name="Oval 15"/>
            <p:cNvSpPr/>
            <p:nvPr/>
          </p:nvSpPr>
          <p:spPr>
            <a:xfrm>
              <a:off x="7142388" y="2403583"/>
              <a:ext cx="273616" cy="26702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  <p:sp>
          <p:nvSpPr>
            <p:cNvPr id="17" name="Oval 16"/>
            <p:cNvSpPr/>
            <p:nvPr/>
          </p:nvSpPr>
          <p:spPr>
            <a:xfrm>
              <a:off x="6835471" y="2403583"/>
              <a:ext cx="273616" cy="26702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  <p:sp>
          <p:nvSpPr>
            <p:cNvPr id="18" name="Oval 17"/>
            <p:cNvSpPr/>
            <p:nvPr/>
          </p:nvSpPr>
          <p:spPr>
            <a:xfrm>
              <a:off x="6528555" y="2403583"/>
              <a:ext cx="273616" cy="26702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  <p:sp>
          <p:nvSpPr>
            <p:cNvPr id="19" name="Oval 18"/>
            <p:cNvSpPr/>
            <p:nvPr/>
          </p:nvSpPr>
          <p:spPr>
            <a:xfrm>
              <a:off x="6221638" y="2403583"/>
              <a:ext cx="273616" cy="267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</p:grpSp>
      <p:pic>
        <p:nvPicPr>
          <p:cNvPr id="11" name="Picture 10" descr="LIBIS_logo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82" y="6106593"/>
            <a:ext cx="1540421" cy="5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148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794" cy="685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782594" y="3429000"/>
            <a:ext cx="11277600" cy="1198078"/>
          </a:xfrm>
          <a:prstGeom prst="rect">
            <a:avLst/>
          </a:prstGeom>
        </p:spPr>
        <p:txBody>
          <a:bodyPr wrap="square" anchor="b" anchorCtr="0">
            <a:norm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nl-BE" sz="7200" b="1" i="0" kern="1200" dirty="0">
                <a:solidFill>
                  <a:schemeClr val="tx1"/>
                </a:solidFill>
                <a:latin typeface="Raleway SemiBold" charset="0"/>
                <a:ea typeface="Raleway SemiBold" charset="0"/>
                <a:cs typeface="Raleway SemiBold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782594" y="4627080"/>
            <a:ext cx="11277600" cy="35981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nl-BE" sz="2151" b="0" i="0" kern="1200" dirty="0">
                <a:solidFill>
                  <a:schemeClr val="tx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nl-BE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6592095" y="5148174"/>
            <a:ext cx="1313083" cy="233524"/>
            <a:chOff x="6221638" y="2403583"/>
            <a:chExt cx="1501283" cy="267029"/>
          </a:xfrm>
        </p:grpSpPr>
        <p:sp>
          <p:nvSpPr>
            <p:cNvPr id="15" name="Oval 14"/>
            <p:cNvSpPr/>
            <p:nvPr/>
          </p:nvSpPr>
          <p:spPr>
            <a:xfrm>
              <a:off x="7449305" y="2403583"/>
              <a:ext cx="273616" cy="26702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  <p:sp>
          <p:nvSpPr>
            <p:cNvPr id="16" name="Oval 15"/>
            <p:cNvSpPr/>
            <p:nvPr/>
          </p:nvSpPr>
          <p:spPr>
            <a:xfrm>
              <a:off x="7142388" y="2403583"/>
              <a:ext cx="273616" cy="26702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  <p:sp>
          <p:nvSpPr>
            <p:cNvPr id="17" name="Oval 16"/>
            <p:cNvSpPr/>
            <p:nvPr/>
          </p:nvSpPr>
          <p:spPr>
            <a:xfrm>
              <a:off x="6835471" y="2403583"/>
              <a:ext cx="273616" cy="26702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  <p:sp>
          <p:nvSpPr>
            <p:cNvPr id="18" name="Oval 17"/>
            <p:cNvSpPr/>
            <p:nvPr/>
          </p:nvSpPr>
          <p:spPr>
            <a:xfrm>
              <a:off x="6528555" y="2403583"/>
              <a:ext cx="273616" cy="26702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  <p:sp>
          <p:nvSpPr>
            <p:cNvPr id="19" name="Oval 18"/>
            <p:cNvSpPr/>
            <p:nvPr/>
          </p:nvSpPr>
          <p:spPr>
            <a:xfrm>
              <a:off x="6221638" y="2403583"/>
              <a:ext cx="273616" cy="267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</p:grpSp>
      <p:pic>
        <p:nvPicPr>
          <p:cNvPr id="11" name="Picture 10" descr="LIBIS_logo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82" y="6106593"/>
            <a:ext cx="1540421" cy="5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113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064399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86594" y="4257602"/>
            <a:ext cx="11277600" cy="1198078"/>
          </a:xfrm>
          <a:prstGeom prst="rect">
            <a:avLst/>
          </a:prstGeom>
        </p:spPr>
        <p:txBody>
          <a:bodyPr wrap="square" anchor="b" anchorCtr="0">
            <a:norm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nl-BE" sz="7200" b="1" i="0" kern="1200" dirty="0">
                <a:solidFill>
                  <a:schemeClr val="tx1"/>
                </a:solidFill>
                <a:latin typeface="Raleway SemiBold" charset="0"/>
                <a:ea typeface="Raleway SemiBold" charset="0"/>
                <a:cs typeface="Raleway SemiBold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86594" y="5455682"/>
            <a:ext cx="11277600" cy="35981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nl-BE" sz="2151" b="0" i="0" kern="1200" dirty="0">
                <a:solidFill>
                  <a:schemeClr val="tx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nl-BE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496095" y="5976776"/>
            <a:ext cx="1313083" cy="233524"/>
            <a:chOff x="6221638" y="2403583"/>
            <a:chExt cx="1501283" cy="267029"/>
          </a:xfrm>
        </p:grpSpPr>
        <p:sp>
          <p:nvSpPr>
            <p:cNvPr id="15" name="Oval 14"/>
            <p:cNvSpPr/>
            <p:nvPr/>
          </p:nvSpPr>
          <p:spPr>
            <a:xfrm>
              <a:off x="7449305" y="2403583"/>
              <a:ext cx="273616" cy="26702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  <p:sp>
          <p:nvSpPr>
            <p:cNvPr id="16" name="Oval 15"/>
            <p:cNvSpPr/>
            <p:nvPr/>
          </p:nvSpPr>
          <p:spPr>
            <a:xfrm>
              <a:off x="7142388" y="2403583"/>
              <a:ext cx="273616" cy="26702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  <p:sp>
          <p:nvSpPr>
            <p:cNvPr id="17" name="Oval 16"/>
            <p:cNvSpPr/>
            <p:nvPr/>
          </p:nvSpPr>
          <p:spPr>
            <a:xfrm>
              <a:off x="6835471" y="2403583"/>
              <a:ext cx="273616" cy="26702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  <p:sp>
          <p:nvSpPr>
            <p:cNvPr id="18" name="Oval 17"/>
            <p:cNvSpPr/>
            <p:nvPr/>
          </p:nvSpPr>
          <p:spPr>
            <a:xfrm>
              <a:off x="6528555" y="2403583"/>
              <a:ext cx="273616" cy="26702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  <p:sp>
          <p:nvSpPr>
            <p:cNvPr id="19" name="Oval 18"/>
            <p:cNvSpPr/>
            <p:nvPr/>
          </p:nvSpPr>
          <p:spPr>
            <a:xfrm>
              <a:off x="6221638" y="2403583"/>
              <a:ext cx="273616" cy="267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</p:grpSp>
      <p:pic>
        <p:nvPicPr>
          <p:cNvPr id="11" name="Picture 10" descr="LIBIS_logo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82" y="6106593"/>
            <a:ext cx="1540421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064400" y="0"/>
            <a:ext cx="4064399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8093197" y="0"/>
            <a:ext cx="4064399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2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7200000" y="3960001"/>
            <a:ext cx="4726094" cy="364727"/>
          </a:xfrm>
          <a:prstGeom prst="rect">
            <a:avLst/>
          </a:prstGeom>
          <a:noFill/>
        </p:spPr>
        <p:txBody>
          <a:bodyPr wrap="square" lIns="121926" tIns="60964" rIns="121926" bIns="60964" rtlCol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b="0" i="0" dirty="0">
                <a:solidFill>
                  <a:schemeClr val="tx1"/>
                </a:solidFill>
                <a:latin typeface="Raleway Medium" charset="0"/>
                <a:ea typeface="Raleway Medium" charset="0"/>
                <a:cs typeface="Raleway Medium" charset="0"/>
              </a:rPr>
              <a:t>www.libis.be</a:t>
            </a:r>
          </a:p>
          <a:p>
            <a:pPr>
              <a:lnSpc>
                <a:spcPct val="100000"/>
              </a:lnSpc>
            </a:pPr>
            <a:r>
              <a:rPr lang="en-US" sz="2000" b="0" i="0" dirty="0">
                <a:solidFill>
                  <a:schemeClr val="tx1"/>
                </a:solidFill>
                <a:latin typeface="Raleway Medium" charset="0"/>
                <a:ea typeface="Raleway Medium" charset="0"/>
                <a:cs typeface="Raleway Medium" charset="0"/>
              </a:rPr>
              <a:t>Into-info@libis.be</a:t>
            </a:r>
          </a:p>
          <a:p>
            <a:pPr>
              <a:lnSpc>
                <a:spcPct val="100000"/>
              </a:lnSpc>
            </a:pPr>
            <a:r>
              <a:rPr lang="en-US" sz="2000" b="0" i="0" dirty="0">
                <a:solidFill>
                  <a:schemeClr val="tx1"/>
                </a:solidFill>
                <a:latin typeface="Raleway Medium" charset="0"/>
                <a:ea typeface="Raleway Medium" charset="0"/>
                <a:cs typeface="Raleway Medium" charset="0"/>
              </a:rPr>
              <a:t>+32 16 32 22 66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200000" y="1440000"/>
            <a:ext cx="4726094" cy="331570"/>
          </a:xfrm>
          <a:prstGeom prst="rect">
            <a:avLst/>
          </a:prstGeom>
          <a:noFill/>
        </p:spPr>
        <p:txBody>
          <a:bodyPr wrap="square" lIns="121926" tIns="60964" rIns="121926" bIns="60964" rtlCol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b="1" i="0" dirty="0">
                <a:solidFill>
                  <a:schemeClr val="tx1"/>
                </a:solidFill>
                <a:latin typeface="Raleway Medium" charset="0"/>
                <a:ea typeface="Raleway Medium" charset="0"/>
                <a:cs typeface="Raleway Medium" charset="0"/>
              </a:rPr>
              <a:t>Jo </a:t>
            </a:r>
            <a:r>
              <a:rPr lang="en-US" sz="2000" b="1" i="0" dirty="0" err="1">
                <a:solidFill>
                  <a:schemeClr val="tx1"/>
                </a:solidFill>
                <a:latin typeface="Raleway Medium" charset="0"/>
                <a:ea typeface="Raleway Medium" charset="0"/>
                <a:cs typeface="Raleway Medium" charset="0"/>
              </a:rPr>
              <a:t>Rademakers</a:t>
            </a:r>
            <a:endParaRPr lang="en-US" sz="2000" b="1" i="0" baseline="0" dirty="0">
              <a:solidFill>
                <a:schemeClr val="tx1"/>
              </a:solidFill>
              <a:latin typeface="Raleway Medium" charset="0"/>
              <a:ea typeface="Raleway Medium" charset="0"/>
              <a:cs typeface="Raleway Medium" charset="0"/>
            </a:endParaRPr>
          </a:p>
          <a:p>
            <a:pPr>
              <a:lnSpc>
                <a:spcPct val="100000"/>
              </a:lnSpc>
            </a:pPr>
            <a:r>
              <a:rPr lang="en-US" sz="1800" b="0" i="0" baseline="0" dirty="0" err="1">
                <a:solidFill>
                  <a:schemeClr val="tx1"/>
                </a:solidFill>
                <a:latin typeface="Raleway Medium" charset="0"/>
                <a:ea typeface="Raleway Medium" charset="0"/>
                <a:cs typeface="Raleway Medium" charset="0"/>
              </a:rPr>
              <a:t>Diensthoofd</a:t>
            </a:r>
            <a:r>
              <a:rPr lang="en-US" sz="1800" b="0" i="0" baseline="0" dirty="0">
                <a:solidFill>
                  <a:schemeClr val="tx1"/>
                </a:solidFill>
                <a:latin typeface="Raleway Medium" charset="0"/>
                <a:ea typeface="Raleway Medium" charset="0"/>
                <a:cs typeface="Raleway Medium" charset="0"/>
              </a:rPr>
              <a:t> LIBIS</a:t>
            </a:r>
          </a:p>
          <a:p>
            <a:pPr>
              <a:lnSpc>
                <a:spcPct val="100000"/>
              </a:lnSpc>
            </a:pPr>
            <a:r>
              <a:rPr lang="en-US" sz="1800" b="0" i="0" baseline="0" dirty="0" err="1">
                <a:solidFill>
                  <a:schemeClr val="tx1"/>
                </a:solidFill>
                <a:latin typeface="Raleway Medium" charset="0"/>
                <a:ea typeface="Raleway Medium" charset="0"/>
                <a:cs typeface="Raleway Medium" charset="0"/>
              </a:rPr>
              <a:t>jo.rademakers@libis;be</a:t>
            </a:r>
            <a:endParaRPr lang="en-US" sz="1800" b="0" i="0" dirty="0">
              <a:solidFill>
                <a:schemeClr val="tx1"/>
              </a:solidFill>
              <a:latin typeface="Raleway Medium" charset="0"/>
              <a:ea typeface="Raleway Medium" charset="0"/>
              <a:cs typeface="Raleway Medium" charset="0"/>
            </a:endParaRP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7200000" y="2700000"/>
            <a:ext cx="4929386" cy="319794"/>
          </a:xfrm>
          <a:prstGeom prst="rect">
            <a:avLst/>
          </a:prstGeom>
        </p:spPr>
        <p:txBody>
          <a:bodyPr vert="horz" lIns="121926" tIns="60964" rIns="121926" bIns="60964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nl-BE" sz="2000" b="0" i="0" kern="1200" dirty="0">
                <a:solidFill>
                  <a:schemeClr val="tx1"/>
                </a:solidFill>
                <a:latin typeface="Raleway Medium" charset="0"/>
                <a:ea typeface="Raleway Medium" charset="0"/>
                <a:cs typeface="Raleway Medium" charset="0"/>
              </a:rPr>
              <a:t>De Croylaan 54</a:t>
            </a:r>
          </a:p>
          <a:p>
            <a:pPr marL="0" marR="0" indent="0" algn="l" defTabSz="2286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nl-BE" sz="2000" b="0" i="0" kern="1200" dirty="0">
                <a:solidFill>
                  <a:schemeClr val="tx1"/>
                </a:solidFill>
                <a:latin typeface="Raleway Medium" charset="0"/>
                <a:ea typeface="Raleway Medium" charset="0"/>
                <a:cs typeface="Raleway Medium" charset="0"/>
              </a:rPr>
              <a:t>PB 5592</a:t>
            </a:r>
          </a:p>
          <a:p>
            <a:pPr marL="0" marR="0" indent="0" algn="l" defTabSz="2286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nl-BE" sz="2000" b="0" i="0" kern="1200" dirty="0">
                <a:solidFill>
                  <a:schemeClr val="tx1"/>
                </a:solidFill>
                <a:latin typeface="Raleway Medium" charset="0"/>
                <a:ea typeface="Raleway Medium" charset="0"/>
                <a:cs typeface="Raleway Medium" charset="0"/>
              </a:rPr>
              <a:t>B-3001 Heverlee</a:t>
            </a:r>
            <a:endParaRPr lang="en-US" sz="2000" b="0" i="0" kern="1200" dirty="0">
              <a:solidFill>
                <a:schemeClr val="tx1"/>
              </a:solidFill>
              <a:latin typeface="Raleway Medium" charset="0"/>
              <a:ea typeface="Raleway Medium" charset="0"/>
              <a:cs typeface="Raleway Medium" charset="0"/>
            </a:endParaRPr>
          </a:p>
          <a:p>
            <a:pPr marL="0" indent="0" algn="l" defTabSz="2286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</a:pPr>
            <a:endParaRPr lang="en-US" sz="2000" b="0" i="0" kern="1200" dirty="0">
              <a:solidFill>
                <a:schemeClr val="tx1"/>
              </a:solidFill>
              <a:latin typeface="Raleway Medium" charset="0"/>
              <a:ea typeface="Raleway Medium" charset="0"/>
              <a:cs typeface="Raleway Medium" charset="0"/>
            </a:endParaRPr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7200000" y="5220001"/>
            <a:ext cx="4929386" cy="1357766"/>
          </a:xfrm>
          <a:prstGeom prst="rect">
            <a:avLst/>
          </a:prstGeom>
        </p:spPr>
        <p:txBody>
          <a:bodyPr vert="horz" lIns="121926" tIns="60964" rIns="121926" bIns="60964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000" b="0" i="0" dirty="0" err="1">
                <a:solidFill>
                  <a:schemeClr val="tx1"/>
                </a:solidFill>
                <a:latin typeface="Raleway Medium" charset="0"/>
                <a:ea typeface="Raleway Medium" charset="0"/>
                <a:cs typeface="Raleway Medium" charset="0"/>
              </a:rPr>
              <a:t>Slideshare.net</a:t>
            </a:r>
            <a:r>
              <a:rPr lang="en-US" sz="2000" b="0" i="0" dirty="0">
                <a:solidFill>
                  <a:schemeClr val="tx1"/>
                </a:solidFill>
                <a:latin typeface="Raleway Medium" charset="0"/>
                <a:ea typeface="Raleway Medium" charset="0"/>
                <a:cs typeface="Raleway Medium" charset="0"/>
              </a:rPr>
              <a:t>/</a:t>
            </a:r>
            <a:r>
              <a:rPr lang="en-US" sz="2000" b="0" i="0" dirty="0" err="1">
                <a:solidFill>
                  <a:schemeClr val="tx1"/>
                </a:solidFill>
                <a:latin typeface="Raleway Medium" charset="0"/>
                <a:ea typeface="Raleway Medium" charset="0"/>
                <a:cs typeface="Raleway Medium" charset="0"/>
              </a:rPr>
              <a:t>joradjes</a:t>
            </a:r>
            <a:endParaRPr lang="en-US" sz="2000" b="0" i="0" dirty="0">
              <a:solidFill>
                <a:schemeClr val="tx1"/>
              </a:solidFill>
              <a:latin typeface="Raleway Medium" charset="0"/>
              <a:ea typeface="Raleway Medium" charset="0"/>
              <a:cs typeface="Raleway Medium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b="0" i="0" dirty="0" err="1">
                <a:solidFill>
                  <a:schemeClr val="tx1"/>
                </a:solidFill>
                <a:latin typeface="Raleway Medium" charset="0"/>
                <a:ea typeface="Raleway Medium" charset="0"/>
                <a:cs typeface="Raleway Medium" charset="0"/>
              </a:rPr>
              <a:t>Lfjgldjldfjgdfjglfjd</a:t>
            </a:r>
            <a:endParaRPr lang="en-US" sz="2000" b="0" i="0" dirty="0">
              <a:solidFill>
                <a:schemeClr val="tx1"/>
              </a:solidFill>
              <a:latin typeface="Raleway Medium" charset="0"/>
              <a:ea typeface="Raleway Medium" charset="0"/>
              <a:cs typeface="Raleway Medium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b="0" i="0" dirty="0" err="1">
                <a:solidFill>
                  <a:schemeClr val="tx1"/>
                </a:solidFill>
                <a:latin typeface="Raleway Medium" charset="0"/>
                <a:ea typeface="Raleway Medium" charset="0"/>
                <a:cs typeface="Raleway Medium" charset="0"/>
              </a:rPr>
              <a:t>dkljgfdljgdjlkfdjgldjsq</a:t>
            </a:r>
            <a:endParaRPr lang="en-US" sz="2000" b="0" i="0" dirty="0">
              <a:solidFill>
                <a:schemeClr val="tx1"/>
              </a:solidFill>
              <a:latin typeface="Raleway Medium" charset="0"/>
              <a:ea typeface="Raleway Medium" charset="0"/>
              <a:cs typeface="Raleway Medium" charset="0"/>
            </a:endParaRPr>
          </a:p>
        </p:txBody>
      </p:sp>
      <p:sp>
        <p:nvSpPr>
          <p:cNvPr id="17" name="AutoShape 73"/>
          <p:cNvSpPr>
            <a:spLocks/>
          </p:cNvSpPr>
          <p:nvPr userDrawn="1"/>
        </p:nvSpPr>
        <p:spPr bwMode="auto">
          <a:xfrm>
            <a:off x="6840000" y="5310000"/>
            <a:ext cx="247733" cy="241570"/>
          </a:xfrm>
          <a:custGeom>
            <a:avLst/>
            <a:gdLst>
              <a:gd name="T0" fmla="*/ 10800 w 21600"/>
              <a:gd name="T1" fmla="*/ 10794 h 21588"/>
              <a:gd name="T2" fmla="*/ 10800 w 21600"/>
              <a:gd name="T3" fmla="*/ 10794 h 21588"/>
              <a:gd name="T4" fmla="*/ 10800 w 21600"/>
              <a:gd name="T5" fmla="*/ 10794 h 21588"/>
              <a:gd name="T6" fmla="*/ 10800 w 21600"/>
              <a:gd name="T7" fmla="*/ 10794 h 2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88">
                <a:moveTo>
                  <a:pt x="17530" y="7696"/>
                </a:moveTo>
                <a:cubicBezTo>
                  <a:pt x="17530" y="8751"/>
                  <a:pt x="17302" y="9747"/>
                  <a:pt x="16843" y="10684"/>
                </a:cubicBezTo>
                <a:cubicBezTo>
                  <a:pt x="16386" y="11620"/>
                  <a:pt x="15760" y="12436"/>
                  <a:pt x="14969" y="13127"/>
                </a:cubicBezTo>
                <a:cubicBezTo>
                  <a:pt x="14176" y="13821"/>
                  <a:pt x="13249" y="14371"/>
                  <a:pt x="12185" y="14775"/>
                </a:cubicBezTo>
                <a:cubicBezTo>
                  <a:pt x="11121" y="15181"/>
                  <a:pt x="9982" y="15384"/>
                  <a:pt x="8765" y="15384"/>
                </a:cubicBezTo>
                <a:cubicBezTo>
                  <a:pt x="8487" y="15384"/>
                  <a:pt x="8212" y="15370"/>
                  <a:pt x="7936" y="15342"/>
                </a:cubicBezTo>
                <a:cubicBezTo>
                  <a:pt x="7663" y="15316"/>
                  <a:pt x="7395" y="15283"/>
                  <a:pt x="7131" y="15249"/>
                </a:cubicBezTo>
                <a:cubicBezTo>
                  <a:pt x="6027" y="16264"/>
                  <a:pt x="4766" y="16967"/>
                  <a:pt x="3346" y="17339"/>
                </a:cubicBezTo>
                <a:cubicBezTo>
                  <a:pt x="3196" y="17379"/>
                  <a:pt x="3043" y="17413"/>
                  <a:pt x="2890" y="17444"/>
                </a:cubicBezTo>
                <a:cubicBezTo>
                  <a:pt x="2735" y="17475"/>
                  <a:pt x="2572" y="17509"/>
                  <a:pt x="2398" y="17545"/>
                </a:cubicBezTo>
                <a:cubicBezTo>
                  <a:pt x="2308" y="17562"/>
                  <a:pt x="2228" y="17534"/>
                  <a:pt x="2155" y="17455"/>
                </a:cubicBezTo>
                <a:cubicBezTo>
                  <a:pt x="2085" y="17379"/>
                  <a:pt x="2033" y="17297"/>
                  <a:pt x="2005" y="17207"/>
                </a:cubicBezTo>
                <a:lnTo>
                  <a:pt x="2005" y="17181"/>
                </a:lnTo>
                <a:cubicBezTo>
                  <a:pt x="1974" y="17071"/>
                  <a:pt x="1986" y="16984"/>
                  <a:pt x="2038" y="16916"/>
                </a:cubicBezTo>
                <a:cubicBezTo>
                  <a:pt x="2090" y="16851"/>
                  <a:pt x="2158" y="16769"/>
                  <a:pt x="2240" y="16679"/>
                </a:cubicBezTo>
                <a:cubicBezTo>
                  <a:pt x="2377" y="16518"/>
                  <a:pt x="2506" y="16355"/>
                  <a:pt x="2629" y="16188"/>
                </a:cubicBezTo>
                <a:cubicBezTo>
                  <a:pt x="2753" y="16022"/>
                  <a:pt x="2864" y="15830"/>
                  <a:pt x="2963" y="15621"/>
                </a:cubicBezTo>
                <a:cubicBezTo>
                  <a:pt x="3059" y="15410"/>
                  <a:pt x="3151" y="15159"/>
                  <a:pt x="3238" y="14871"/>
                </a:cubicBezTo>
                <a:cubicBezTo>
                  <a:pt x="3325" y="14580"/>
                  <a:pt x="3398" y="14225"/>
                  <a:pt x="3457" y="13801"/>
                </a:cubicBezTo>
                <a:cubicBezTo>
                  <a:pt x="2398" y="13102"/>
                  <a:pt x="1558" y="12222"/>
                  <a:pt x="934" y="11164"/>
                </a:cubicBezTo>
                <a:cubicBezTo>
                  <a:pt x="310" y="10106"/>
                  <a:pt x="0" y="8952"/>
                  <a:pt x="0" y="7696"/>
                </a:cubicBezTo>
                <a:cubicBezTo>
                  <a:pt x="0" y="6627"/>
                  <a:pt x="230" y="5625"/>
                  <a:pt x="691" y="4694"/>
                </a:cubicBezTo>
                <a:cubicBezTo>
                  <a:pt x="1153" y="3763"/>
                  <a:pt x="1781" y="2948"/>
                  <a:pt x="2574" y="2257"/>
                </a:cubicBezTo>
                <a:cubicBezTo>
                  <a:pt x="3365" y="1565"/>
                  <a:pt x="4290" y="1012"/>
                  <a:pt x="5352" y="609"/>
                </a:cubicBezTo>
                <a:cubicBezTo>
                  <a:pt x="6409" y="203"/>
                  <a:pt x="7548" y="0"/>
                  <a:pt x="8765" y="0"/>
                </a:cubicBezTo>
                <a:cubicBezTo>
                  <a:pt x="9982" y="0"/>
                  <a:pt x="11121" y="203"/>
                  <a:pt x="12185" y="609"/>
                </a:cubicBezTo>
                <a:cubicBezTo>
                  <a:pt x="13249" y="1012"/>
                  <a:pt x="14176" y="1565"/>
                  <a:pt x="14969" y="2257"/>
                </a:cubicBezTo>
                <a:cubicBezTo>
                  <a:pt x="15760" y="2948"/>
                  <a:pt x="16386" y="3763"/>
                  <a:pt x="16843" y="4694"/>
                </a:cubicBezTo>
                <a:cubicBezTo>
                  <a:pt x="17302" y="5625"/>
                  <a:pt x="17530" y="6627"/>
                  <a:pt x="17530" y="7696"/>
                </a:cubicBezTo>
                <a:moveTo>
                  <a:pt x="21599" y="11736"/>
                </a:moveTo>
                <a:cubicBezTo>
                  <a:pt x="21599" y="12986"/>
                  <a:pt x="21286" y="14146"/>
                  <a:pt x="20665" y="15204"/>
                </a:cubicBezTo>
                <a:cubicBezTo>
                  <a:pt x="20039" y="16261"/>
                  <a:pt x="19199" y="17139"/>
                  <a:pt x="18140" y="17841"/>
                </a:cubicBezTo>
                <a:cubicBezTo>
                  <a:pt x="18201" y="18265"/>
                  <a:pt x="18271" y="18620"/>
                  <a:pt x="18354" y="18908"/>
                </a:cubicBezTo>
                <a:cubicBezTo>
                  <a:pt x="18436" y="19199"/>
                  <a:pt x="18533" y="19444"/>
                  <a:pt x="18641" y="19661"/>
                </a:cubicBezTo>
                <a:cubicBezTo>
                  <a:pt x="18752" y="19870"/>
                  <a:pt x="18862" y="20059"/>
                  <a:pt x="18980" y="20226"/>
                </a:cubicBezTo>
                <a:cubicBezTo>
                  <a:pt x="19095" y="20392"/>
                  <a:pt x="19222" y="20556"/>
                  <a:pt x="19356" y="20719"/>
                </a:cubicBezTo>
                <a:cubicBezTo>
                  <a:pt x="19432" y="20809"/>
                  <a:pt x="19498" y="20891"/>
                  <a:pt x="19554" y="20968"/>
                </a:cubicBezTo>
                <a:cubicBezTo>
                  <a:pt x="19611" y="21047"/>
                  <a:pt x="19622" y="21128"/>
                  <a:pt x="19592" y="21219"/>
                </a:cubicBezTo>
                <a:lnTo>
                  <a:pt x="19592" y="21247"/>
                </a:lnTo>
                <a:cubicBezTo>
                  <a:pt x="19578" y="21351"/>
                  <a:pt x="19533" y="21439"/>
                  <a:pt x="19453" y="21509"/>
                </a:cubicBezTo>
                <a:cubicBezTo>
                  <a:pt x="19373" y="21577"/>
                  <a:pt x="19291" y="21599"/>
                  <a:pt x="19199" y="21583"/>
                </a:cubicBezTo>
                <a:cubicBezTo>
                  <a:pt x="19027" y="21549"/>
                  <a:pt x="18862" y="21512"/>
                  <a:pt x="18709" y="21481"/>
                </a:cubicBezTo>
                <a:cubicBezTo>
                  <a:pt x="18556" y="21450"/>
                  <a:pt x="18403" y="21419"/>
                  <a:pt x="18253" y="21379"/>
                </a:cubicBezTo>
                <a:cubicBezTo>
                  <a:pt x="17530" y="21199"/>
                  <a:pt x="16854" y="20931"/>
                  <a:pt x="16224" y="20570"/>
                </a:cubicBezTo>
                <a:cubicBezTo>
                  <a:pt x="15593" y="20211"/>
                  <a:pt x="15007" y="19783"/>
                  <a:pt x="14468" y="19286"/>
                </a:cubicBezTo>
                <a:cubicBezTo>
                  <a:pt x="14204" y="19323"/>
                  <a:pt x="13936" y="19354"/>
                  <a:pt x="13660" y="19382"/>
                </a:cubicBezTo>
                <a:cubicBezTo>
                  <a:pt x="13387" y="19407"/>
                  <a:pt x="13112" y="19424"/>
                  <a:pt x="12832" y="19424"/>
                </a:cubicBezTo>
                <a:cubicBezTo>
                  <a:pt x="11773" y="19424"/>
                  <a:pt x="10777" y="19263"/>
                  <a:pt x="9847" y="18950"/>
                </a:cubicBezTo>
                <a:cubicBezTo>
                  <a:pt x="8915" y="18634"/>
                  <a:pt x="8070" y="18211"/>
                  <a:pt x="7312" y="17678"/>
                </a:cubicBezTo>
                <a:cubicBezTo>
                  <a:pt x="7357" y="17644"/>
                  <a:pt x="7407" y="17607"/>
                  <a:pt x="7463" y="17571"/>
                </a:cubicBezTo>
                <a:cubicBezTo>
                  <a:pt x="7520" y="17537"/>
                  <a:pt x="7571" y="17500"/>
                  <a:pt x="7616" y="17463"/>
                </a:cubicBezTo>
                <a:cubicBezTo>
                  <a:pt x="8000" y="17517"/>
                  <a:pt x="8381" y="17545"/>
                  <a:pt x="8765" y="17545"/>
                </a:cubicBezTo>
                <a:cubicBezTo>
                  <a:pt x="10245" y="17545"/>
                  <a:pt x="11632" y="17291"/>
                  <a:pt x="12921" y="16781"/>
                </a:cubicBezTo>
                <a:cubicBezTo>
                  <a:pt x="14214" y="16270"/>
                  <a:pt x="15334" y="15576"/>
                  <a:pt x="16280" y="14690"/>
                </a:cubicBezTo>
                <a:cubicBezTo>
                  <a:pt x="17229" y="13801"/>
                  <a:pt x="17972" y="12757"/>
                  <a:pt x="18516" y="11558"/>
                </a:cubicBezTo>
                <a:cubicBezTo>
                  <a:pt x="19062" y="10365"/>
                  <a:pt x="19335" y="9075"/>
                  <a:pt x="19335" y="7696"/>
                </a:cubicBezTo>
                <a:cubicBezTo>
                  <a:pt x="19335" y="7326"/>
                  <a:pt x="19312" y="6954"/>
                  <a:pt x="19267" y="6564"/>
                </a:cubicBezTo>
                <a:cubicBezTo>
                  <a:pt x="19987" y="7267"/>
                  <a:pt x="20557" y="8054"/>
                  <a:pt x="20973" y="8926"/>
                </a:cubicBezTo>
                <a:cubicBezTo>
                  <a:pt x="21392" y="9801"/>
                  <a:pt x="21599" y="10737"/>
                  <a:pt x="21599" y="1173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defTabSz="171448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8" name="AutoShape 98"/>
          <p:cNvSpPr>
            <a:spLocks/>
          </p:cNvSpPr>
          <p:nvPr userDrawn="1"/>
        </p:nvSpPr>
        <p:spPr bwMode="auto">
          <a:xfrm>
            <a:off x="6840000" y="2790000"/>
            <a:ext cx="248728" cy="32153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7647"/>
                </a:moveTo>
                <a:cubicBezTo>
                  <a:pt x="21599" y="8410"/>
                  <a:pt x="21443" y="9124"/>
                  <a:pt x="21132" y="9804"/>
                </a:cubicBezTo>
                <a:cubicBezTo>
                  <a:pt x="20820" y="10488"/>
                  <a:pt x="20404" y="11134"/>
                  <a:pt x="19880" y="11747"/>
                </a:cubicBezTo>
                <a:lnTo>
                  <a:pt x="12619" y="20679"/>
                </a:lnTo>
                <a:cubicBezTo>
                  <a:pt x="12095" y="21292"/>
                  <a:pt x="11491" y="21599"/>
                  <a:pt x="10804" y="21599"/>
                </a:cubicBezTo>
                <a:cubicBezTo>
                  <a:pt x="10112" y="21599"/>
                  <a:pt x="9520" y="21292"/>
                  <a:pt x="9024" y="20679"/>
                </a:cubicBezTo>
                <a:lnTo>
                  <a:pt x="1727" y="11718"/>
                </a:lnTo>
                <a:cubicBezTo>
                  <a:pt x="1203" y="11106"/>
                  <a:pt x="783" y="10462"/>
                  <a:pt x="472" y="9782"/>
                </a:cubicBezTo>
                <a:cubicBezTo>
                  <a:pt x="156" y="9110"/>
                  <a:pt x="0" y="8398"/>
                  <a:pt x="0" y="7647"/>
                </a:cubicBezTo>
                <a:cubicBezTo>
                  <a:pt x="0" y="6594"/>
                  <a:pt x="279" y="5601"/>
                  <a:pt x="843" y="4669"/>
                </a:cubicBezTo>
                <a:cubicBezTo>
                  <a:pt x="1403" y="3737"/>
                  <a:pt x="2179" y="2921"/>
                  <a:pt x="3164" y="2227"/>
                </a:cubicBezTo>
                <a:cubicBezTo>
                  <a:pt x="4143" y="1538"/>
                  <a:pt x="5296" y="990"/>
                  <a:pt x="6615" y="595"/>
                </a:cubicBezTo>
                <a:cubicBezTo>
                  <a:pt x="7936" y="197"/>
                  <a:pt x="9344" y="0"/>
                  <a:pt x="10819" y="0"/>
                </a:cubicBezTo>
                <a:cubicBezTo>
                  <a:pt x="12315" y="0"/>
                  <a:pt x="13719" y="197"/>
                  <a:pt x="15023" y="595"/>
                </a:cubicBezTo>
                <a:cubicBezTo>
                  <a:pt x="16335" y="993"/>
                  <a:pt x="17475" y="1538"/>
                  <a:pt x="18451" y="2227"/>
                </a:cubicBezTo>
                <a:cubicBezTo>
                  <a:pt x="19427" y="2921"/>
                  <a:pt x="20200" y="3737"/>
                  <a:pt x="20756" y="4669"/>
                </a:cubicBezTo>
                <a:cubicBezTo>
                  <a:pt x="21320" y="5603"/>
                  <a:pt x="21599" y="6594"/>
                  <a:pt x="21599" y="7647"/>
                </a:cubicBezTo>
                <a:moveTo>
                  <a:pt x="10819" y="11408"/>
                </a:moveTo>
                <a:cubicBezTo>
                  <a:pt x="11547" y="11408"/>
                  <a:pt x="12240" y="11309"/>
                  <a:pt x="12900" y="11114"/>
                </a:cubicBezTo>
                <a:cubicBezTo>
                  <a:pt x="13556" y="10922"/>
                  <a:pt x="14127" y="10651"/>
                  <a:pt x="14612" y="10310"/>
                </a:cubicBezTo>
                <a:cubicBezTo>
                  <a:pt x="15096" y="9968"/>
                  <a:pt x="15476" y="9564"/>
                  <a:pt x="15748" y="9107"/>
                </a:cubicBezTo>
                <a:cubicBezTo>
                  <a:pt x="16028" y="8650"/>
                  <a:pt x="16164" y="8158"/>
                  <a:pt x="16164" y="7645"/>
                </a:cubicBezTo>
                <a:cubicBezTo>
                  <a:pt x="16164" y="7131"/>
                  <a:pt x="16028" y="6642"/>
                  <a:pt x="15748" y="6176"/>
                </a:cubicBezTo>
                <a:cubicBezTo>
                  <a:pt x="15476" y="5713"/>
                  <a:pt x="15096" y="5304"/>
                  <a:pt x="14612" y="4951"/>
                </a:cubicBezTo>
                <a:cubicBezTo>
                  <a:pt x="14128" y="4604"/>
                  <a:pt x="13564" y="4327"/>
                  <a:pt x="12908" y="4135"/>
                </a:cubicBezTo>
                <a:cubicBezTo>
                  <a:pt x="12256" y="3943"/>
                  <a:pt x="11564" y="3842"/>
                  <a:pt x="10820" y="3842"/>
                </a:cubicBezTo>
                <a:cubicBezTo>
                  <a:pt x="10068" y="3842"/>
                  <a:pt x="9376" y="3940"/>
                  <a:pt x="8736" y="4135"/>
                </a:cubicBezTo>
                <a:cubicBezTo>
                  <a:pt x="8092" y="4327"/>
                  <a:pt x="7528" y="4604"/>
                  <a:pt x="7032" y="4951"/>
                </a:cubicBezTo>
                <a:cubicBezTo>
                  <a:pt x="6532" y="5304"/>
                  <a:pt x="6148" y="5713"/>
                  <a:pt x="5872" y="6171"/>
                </a:cubicBezTo>
                <a:cubicBezTo>
                  <a:pt x="5596" y="6628"/>
                  <a:pt x="5460" y="7119"/>
                  <a:pt x="5460" y="7642"/>
                </a:cubicBezTo>
                <a:cubicBezTo>
                  <a:pt x="5460" y="8155"/>
                  <a:pt x="5596" y="8644"/>
                  <a:pt x="5872" y="9104"/>
                </a:cubicBezTo>
                <a:cubicBezTo>
                  <a:pt x="6148" y="9561"/>
                  <a:pt x="6532" y="9965"/>
                  <a:pt x="7032" y="10307"/>
                </a:cubicBezTo>
                <a:cubicBezTo>
                  <a:pt x="7528" y="10648"/>
                  <a:pt x="8092" y="10919"/>
                  <a:pt x="8736" y="11111"/>
                </a:cubicBezTo>
                <a:cubicBezTo>
                  <a:pt x="9376" y="11309"/>
                  <a:pt x="10068" y="11408"/>
                  <a:pt x="10819" y="11408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defTabSz="171448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" name="AutoShape 103"/>
          <p:cNvSpPr>
            <a:spLocks/>
          </p:cNvSpPr>
          <p:nvPr userDrawn="1"/>
        </p:nvSpPr>
        <p:spPr bwMode="auto">
          <a:xfrm>
            <a:off x="6840000" y="4050000"/>
            <a:ext cx="248728" cy="242540"/>
          </a:xfrm>
          <a:custGeom>
            <a:avLst/>
            <a:gdLst>
              <a:gd name="T0" fmla="*/ 10795 w 21591"/>
              <a:gd name="T1" fmla="+- 0 10799 50"/>
              <a:gd name="T2" fmla="*/ 10799 h 21498"/>
              <a:gd name="T3" fmla="*/ 10795 w 21591"/>
              <a:gd name="T4" fmla="+- 0 10799 50"/>
              <a:gd name="T5" fmla="*/ 10799 h 21498"/>
              <a:gd name="T6" fmla="*/ 10795 w 21591"/>
              <a:gd name="T7" fmla="+- 0 10799 50"/>
              <a:gd name="T8" fmla="*/ 10799 h 21498"/>
              <a:gd name="T9" fmla="*/ 10795 w 21591"/>
              <a:gd name="T10" fmla="+- 0 10799 50"/>
              <a:gd name="T11" fmla="*/ 10799 h 2149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591" h="21498">
                <a:moveTo>
                  <a:pt x="14059" y="6524"/>
                </a:moveTo>
                <a:cubicBezTo>
                  <a:pt x="13645" y="6524"/>
                  <a:pt x="13256" y="6670"/>
                  <a:pt x="12887" y="6962"/>
                </a:cubicBezTo>
                <a:cubicBezTo>
                  <a:pt x="12520" y="7257"/>
                  <a:pt x="12155" y="7651"/>
                  <a:pt x="11798" y="8138"/>
                </a:cubicBezTo>
                <a:cubicBezTo>
                  <a:pt x="11441" y="8626"/>
                  <a:pt x="11081" y="9183"/>
                  <a:pt x="10726" y="9814"/>
                </a:cubicBezTo>
                <a:cubicBezTo>
                  <a:pt x="10371" y="10445"/>
                  <a:pt x="10017" y="11093"/>
                  <a:pt x="9664" y="11764"/>
                </a:cubicBezTo>
                <a:cubicBezTo>
                  <a:pt x="9234" y="12584"/>
                  <a:pt x="8793" y="13393"/>
                  <a:pt x="8336" y="14196"/>
                </a:cubicBezTo>
                <a:cubicBezTo>
                  <a:pt x="7876" y="14996"/>
                  <a:pt x="7384" y="15717"/>
                  <a:pt x="6858" y="16356"/>
                </a:cubicBezTo>
                <a:cubicBezTo>
                  <a:pt x="6329" y="16995"/>
                  <a:pt x="5752" y="17509"/>
                  <a:pt x="5118" y="17898"/>
                </a:cubicBezTo>
                <a:cubicBezTo>
                  <a:pt x="4484" y="18289"/>
                  <a:pt x="3787" y="18487"/>
                  <a:pt x="3021" y="18487"/>
                </a:cubicBezTo>
                <a:lnTo>
                  <a:pt x="457" y="18487"/>
                </a:lnTo>
                <a:cubicBezTo>
                  <a:pt x="332" y="18487"/>
                  <a:pt x="225" y="18432"/>
                  <a:pt x="134" y="18324"/>
                </a:cubicBezTo>
                <a:cubicBezTo>
                  <a:pt x="44" y="18219"/>
                  <a:pt x="0" y="18090"/>
                  <a:pt x="0" y="17941"/>
                </a:cubicBezTo>
                <a:lnTo>
                  <a:pt x="0" y="15790"/>
                </a:lnTo>
                <a:cubicBezTo>
                  <a:pt x="0" y="15638"/>
                  <a:pt x="44" y="15512"/>
                  <a:pt x="134" y="15410"/>
                </a:cubicBezTo>
                <a:cubicBezTo>
                  <a:pt x="225" y="15311"/>
                  <a:pt x="332" y="15255"/>
                  <a:pt x="457" y="15255"/>
                </a:cubicBezTo>
                <a:lnTo>
                  <a:pt x="3021" y="15255"/>
                </a:lnTo>
                <a:cubicBezTo>
                  <a:pt x="3420" y="15255"/>
                  <a:pt x="3809" y="15112"/>
                  <a:pt x="4188" y="14823"/>
                </a:cubicBezTo>
                <a:cubicBezTo>
                  <a:pt x="4568" y="14537"/>
                  <a:pt x="4932" y="14149"/>
                  <a:pt x="5285" y="13664"/>
                </a:cubicBezTo>
                <a:cubicBezTo>
                  <a:pt x="5637" y="13180"/>
                  <a:pt x="5984" y="12622"/>
                  <a:pt x="6339" y="11995"/>
                </a:cubicBezTo>
                <a:cubicBezTo>
                  <a:pt x="6691" y="11367"/>
                  <a:pt x="7041" y="10716"/>
                  <a:pt x="7394" y="10044"/>
                </a:cubicBezTo>
                <a:cubicBezTo>
                  <a:pt x="7822" y="9224"/>
                  <a:pt x="8270" y="8407"/>
                  <a:pt x="8734" y="7598"/>
                </a:cubicBezTo>
                <a:cubicBezTo>
                  <a:pt x="9199" y="6789"/>
                  <a:pt x="9696" y="6063"/>
                  <a:pt x="10222" y="5420"/>
                </a:cubicBezTo>
                <a:cubicBezTo>
                  <a:pt x="10748" y="4775"/>
                  <a:pt x="11323" y="4261"/>
                  <a:pt x="11949" y="3876"/>
                </a:cubicBezTo>
                <a:cubicBezTo>
                  <a:pt x="12573" y="3488"/>
                  <a:pt x="13276" y="3292"/>
                  <a:pt x="14056" y="3292"/>
                </a:cubicBezTo>
                <a:lnTo>
                  <a:pt x="16434" y="3292"/>
                </a:lnTo>
                <a:lnTo>
                  <a:pt x="16434" y="711"/>
                </a:lnTo>
                <a:cubicBezTo>
                  <a:pt x="16434" y="329"/>
                  <a:pt x="16530" y="101"/>
                  <a:pt x="16721" y="22"/>
                </a:cubicBezTo>
                <a:cubicBezTo>
                  <a:pt x="16914" y="-50"/>
                  <a:pt x="17146" y="49"/>
                  <a:pt x="17418" y="317"/>
                </a:cubicBezTo>
                <a:lnTo>
                  <a:pt x="21330" y="4203"/>
                </a:lnTo>
                <a:cubicBezTo>
                  <a:pt x="21511" y="4372"/>
                  <a:pt x="21597" y="4582"/>
                  <a:pt x="21587" y="4834"/>
                </a:cubicBezTo>
                <a:cubicBezTo>
                  <a:pt x="21587" y="5102"/>
                  <a:pt x="21502" y="5321"/>
                  <a:pt x="21330" y="5487"/>
                </a:cubicBezTo>
                <a:lnTo>
                  <a:pt x="17418" y="9361"/>
                </a:lnTo>
                <a:cubicBezTo>
                  <a:pt x="17146" y="9630"/>
                  <a:pt x="16914" y="9726"/>
                  <a:pt x="16721" y="9644"/>
                </a:cubicBezTo>
                <a:cubicBezTo>
                  <a:pt x="16530" y="9569"/>
                  <a:pt x="16434" y="9338"/>
                  <a:pt x="16434" y="8956"/>
                </a:cubicBezTo>
                <a:lnTo>
                  <a:pt x="16434" y="6524"/>
                </a:lnTo>
                <a:lnTo>
                  <a:pt x="14059" y="6524"/>
                </a:lnTo>
                <a:close/>
                <a:moveTo>
                  <a:pt x="462" y="6495"/>
                </a:moveTo>
                <a:cubicBezTo>
                  <a:pt x="337" y="6495"/>
                  <a:pt x="229" y="6448"/>
                  <a:pt x="139" y="6349"/>
                </a:cubicBezTo>
                <a:cubicBezTo>
                  <a:pt x="48" y="6250"/>
                  <a:pt x="4" y="6127"/>
                  <a:pt x="4" y="5978"/>
                </a:cubicBezTo>
                <a:lnTo>
                  <a:pt x="4" y="3823"/>
                </a:lnTo>
                <a:cubicBezTo>
                  <a:pt x="4" y="3462"/>
                  <a:pt x="156" y="3286"/>
                  <a:pt x="462" y="3292"/>
                </a:cubicBezTo>
                <a:lnTo>
                  <a:pt x="3026" y="3292"/>
                </a:lnTo>
                <a:cubicBezTo>
                  <a:pt x="3560" y="3292"/>
                  <a:pt x="4054" y="3388"/>
                  <a:pt x="4514" y="3572"/>
                </a:cubicBezTo>
                <a:cubicBezTo>
                  <a:pt x="4974" y="3762"/>
                  <a:pt x="5409" y="4022"/>
                  <a:pt x="5820" y="4358"/>
                </a:cubicBezTo>
                <a:cubicBezTo>
                  <a:pt x="6229" y="4691"/>
                  <a:pt x="6608" y="5085"/>
                  <a:pt x="6963" y="5531"/>
                </a:cubicBezTo>
                <a:cubicBezTo>
                  <a:pt x="7318" y="5978"/>
                  <a:pt x="7655" y="6463"/>
                  <a:pt x="7993" y="6982"/>
                </a:cubicBezTo>
                <a:cubicBezTo>
                  <a:pt x="7518" y="7823"/>
                  <a:pt x="7058" y="8652"/>
                  <a:pt x="6620" y="9472"/>
                </a:cubicBezTo>
                <a:cubicBezTo>
                  <a:pt x="6589" y="9548"/>
                  <a:pt x="6557" y="9610"/>
                  <a:pt x="6515" y="9668"/>
                </a:cubicBezTo>
                <a:cubicBezTo>
                  <a:pt x="6476" y="9726"/>
                  <a:pt x="6442" y="9794"/>
                  <a:pt x="6410" y="9875"/>
                </a:cubicBezTo>
                <a:cubicBezTo>
                  <a:pt x="5862" y="8926"/>
                  <a:pt x="5319" y="8127"/>
                  <a:pt x="4776" y="7473"/>
                </a:cubicBezTo>
                <a:cubicBezTo>
                  <a:pt x="4232" y="6822"/>
                  <a:pt x="3650" y="6495"/>
                  <a:pt x="3024" y="6495"/>
                </a:cubicBezTo>
                <a:lnTo>
                  <a:pt x="462" y="6495"/>
                </a:lnTo>
                <a:close/>
                <a:moveTo>
                  <a:pt x="21333" y="15997"/>
                </a:moveTo>
                <a:cubicBezTo>
                  <a:pt x="21514" y="16166"/>
                  <a:pt x="21599" y="16385"/>
                  <a:pt x="21590" y="16657"/>
                </a:cubicBezTo>
                <a:cubicBezTo>
                  <a:pt x="21590" y="16908"/>
                  <a:pt x="21504" y="17115"/>
                  <a:pt x="21333" y="17284"/>
                </a:cubicBezTo>
                <a:lnTo>
                  <a:pt x="17420" y="21182"/>
                </a:lnTo>
                <a:cubicBezTo>
                  <a:pt x="17149" y="21453"/>
                  <a:pt x="16916" y="21550"/>
                  <a:pt x="16723" y="21471"/>
                </a:cubicBezTo>
                <a:cubicBezTo>
                  <a:pt x="16532" y="21392"/>
                  <a:pt x="16437" y="21161"/>
                  <a:pt x="16437" y="20779"/>
                </a:cubicBezTo>
                <a:lnTo>
                  <a:pt x="16437" y="18432"/>
                </a:lnTo>
                <a:lnTo>
                  <a:pt x="14059" y="18432"/>
                </a:lnTo>
                <a:cubicBezTo>
                  <a:pt x="13528" y="18432"/>
                  <a:pt x="13031" y="18335"/>
                  <a:pt x="12573" y="18143"/>
                </a:cubicBezTo>
                <a:cubicBezTo>
                  <a:pt x="12113" y="17953"/>
                  <a:pt x="11680" y="17690"/>
                  <a:pt x="11279" y="17354"/>
                </a:cubicBezTo>
                <a:cubicBezTo>
                  <a:pt x="10878" y="17019"/>
                  <a:pt x="10496" y="16628"/>
                  <a:pt x="10136" y="16181"/>
                </a:cubicBezTo>
                <a:cubicBezTo>
                  <a:pt x="9779" y="15731"/>
                  <a:pt x="9439" y="15253"/>
                  <a:pt x="9119" y="14739"/>
                </a:cubicBezTo>
                <a:cubicBezTo>
                  <a:pt x="9344" y="14359"/>
                  <a:pt x="9566" y="13962"/>
                  <a:pt x="9779" y="13551"/>
                </a:cubicBezTo>
                <a:cubicBezTo>
                  <a:pt x="9994" y="13142"/>
                  <a:pt x="10217" y="12739"/>
                  <a:pt x="10442" y="12336"/>
                </a:cubicBezTo>
                <a:cubicBezTo>
                  <a:pt x="10474" y="12246"/>
                  <a:pt x="10513" y="12164"/>
                  <a:pt x="10560" y="12091"/>
                </a:cubicBezTo>
                <a:cubicBezTo>
                  <a:pt x="10609" y="12024"/>
                  <a:pt x="10645" y="11939"/>
                  <a:pt x="10680" y="11846"/>
                </a:cubicBezTo>
                <a:cubicBezTo>
                  <a:pt x="11225" y="12797"/>
                  <a:pt x="11768" y="13591"/>
                  <a:pt x="12314" y="14231"/>
                </a:cubicBezTo>
                <a:cubicBezTo>
                  <a:pt x="12855" y="14867"/>
                  <a:pt x="13440" y="15188"/>
                  <a:pt x="14063" y="15188"/>
                </a:cubicBezTo>
                <a:lnTo>
                  <a:pt x="16442" y="15188"/>
                </a:lnTo>
                <a:lnTo>
                  <a:pt x="16442" y="12532"/>
                </a:lnTo>
                <a:cubicBezTo>
                  <a:pt x="16442" y="12152"/>
                  <a:pt x="16537" y="11922"/>
                  <a:pt x="16728" y="11846"/>
                </a:cubicBezTo>
                <a:cubicBezTo>
                  <a:pt x="16921" y="11773"/>
                  <a:pt x="17154" y="11866"/>
                  <a:pt x="17425" y="12126"/>
                </a:cubicBezTo>
                <a:lnTo>
                  <a:pt x="21333" y="159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defTabSz="171448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0" name="AutoShape 128"/>
          <p:cNvSpPr>
            <a:spLocks/>
          </p:cNvSpPr>
          <p:nvPr userDrawn="1"/>
        </p:nvSpPr>
        <p:spPr bwMode="auto">
          <a:xfrm>
            <a:off x="6840000" y="1530000"/>
            <a:ext cx="248728" cy="2415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980" y="10851"/>
                </a:moveTo>
                <a:cubicBezTo>
                  <a:pt x="14231" y="10892"/>
                  <a:pt x="14582" y="10935"/>
                  <a:pt x="15043" y="10992"/>
                </a:cubicBezTo>
                <a:cubicBezTo>
                  <a:pt x="15500" y="11044"/>
                  <a:pt x="15978" y="11105"/>
                  <a:pt x="16477" y="11168"/>
                </a:cubicBezTo>
                <a:cubicBezTo>
                  <a:pt x="16972" y="11234"/>
                  <a:pt x="17436" y="11300"/>
                  <a:pt x="17868" y="11369"/>
                </a:cubicBezTo>
                <a:cubicBezTo>
                  <a:pt x="18297" y="11439"/>
                  <a:pt x="18610" y="11502"/>
                  <a:pt x="18803" y="11554"/>
                </a:cubicBezTo>
                <a:cubicBezTo>
                  <a:pt x="19123" y="11646"/>
                  <a:pt x="19451" y="11842"/>
                  <a:pt x="19777" y="12133"/>
                </a:cubicBezTo>
                <a:cubicBezTo>
                  <a:pt x="20102" y="12429"/>
                  <a:pt x="20404" y="12769"/>
                  <a:pt x="20678" y="13152"/>
                </a:cubicBezTo>
                <a:cubicBezTo>
                  <a:pt x="20954" y="13538"/>
                  <a:pt x="21176" y="13935"/>
                  <a:pt x="21343" y="14352"/>
                </a:cubicBezTo>
                <a:cubicBezTo>
                  <a:pt x="21516" y="14761"/>
                  <a:pt x="21599" y="15138"/>
                  <a:pt x="21599" y="15481"/>
                </a:cubicBezTo>
                <a:lnTo>
                  <a:pt x="21599" y="20813"/>
                </a:lnTo>
                <a:cubicBezTo>
                  <a:pt x="21507" y="20854"/>
                  <a:pt x="21407" y="20914"/>
                  <a:pt x="21291" y="21006"/>
                </a:cubicBezTo>
                <a:cubicBezTo>
                  <a:pt x="21176" y="21101"/>
                  <a:pt x="21052" y="21188"/>
                  <a:pt x="20920" y="21277"/>
                </a:cubicBezTo>
                <a:cubicBezTo>
                  <a:pt x="20785" y="21363"/>
                  <a:pt x="20658" y="21441"/>
                  <a:pt x="20540" y="21504"/>
                </a:cubicBezTo>
                <a:cubicBezTo>
                  <a:pt x="20419" y="21571"/>
                  <a:pt x="20318" y="21599"/>
                  <a:pt x="20237" y="21599"/>
                </a:cubicBezTo>
                <a:lnTo>
                  <a:pt x="1350" y="21599"/>
                </a:lnTo>
                <a:cubicBezTo>
                  <a:pt x="1028" y="21599"/>
                  <a:pt x="786" y="21502"/>
                  <a:pt x="619" y="21303"/>
                </a:cubicBezTo>
                <a:cubicBezTo>
                  <a:pt x="452" y="21107"/>
                  <a:pt x="247" y="20943"/>
                  <a:pt x="0" y="20813"/>
                </a:cubicBezTo>
                <a:lnTo>
                  <a:pt x="0" y="15481"/>
                </a:lnTo>
                <a:cubicBezTo>
                  <a:pt x="0" y="15138"/>
                  <a:pt x="83" y="14761"/>
                  <a:pt x="253" y="14352"/>
                </a:cubicBezTo>
                <a:cubicBezTo>
                  <a:pt x="426" y="13935"/>
                  <a:pt x="645" y="13543"/>
                  <a:pt x="915" y="13166"/>
                </a:cubicBezTo>
                <a:cubicBezTo>
                  <a:pt x="1186" y="12789"/>
                  <a:pt x="1485" y="12449"/>
                  <a:pt x="1817" y="12144"/>
                </a:cubicBezTo>
                <a:cubicBezTo>
                  <a:pt x="2145" y="11845"/>
                  <a:pt x="2473" y="11643"/>
                  <a:pt x="2796" y="11551"/>
                </a:cubicBezTo>
                <a:cubicBezTo>
                  <a:pt x="2960" y="11499"/>
                  <a:pt x="3262" y="11436"/>
                  <a:pt x="3703" y="11367"/>
                </a:cubicBezTo>
                <a:cubicBezTo>
                  <a:pt x="4143" y="11297"/>
                  <a:pt x="4616" y="11231"/>
                  <a:pt x="5117" y="11165"/>
                </a:cubicBezTo>
                <a:cubicBezTo>
                  <a:pt x="5618" y="11102"/>
                  <a:pt x="6096" y="11041"/>
                  <a:pt x="6556" y="10990"/>
                </a:cubicBezTo>
                <a:cubicBezTo>
                  <a:pt x="7014" y="10932"/>
                  <a:pt x="7368" y="10889"/>
                  <a:pt x="7616" y="10848"/>
                </a:cubicBezTo>
                <a:cubicBezTo>
                  <a:pt x="6772" y="10307"/>
                  <a:pt x="6113" y="9602"/>
                  <a:pt x="5626" y="8735"/>
                </a:cubicBezTo>
                <a:cubicBezTo>
                  <a:pt x="5142" y="7866"/>
                  <a:pt x="4903" y="6921"/>
                  <a:pt x="4903" y="5899"/>
                </a:cubicBezTo>
                <a:cubicBezTo>
                  <a:pt x="4903" y="5093"/>
                  <a:pt x="5059" y="4330"/>
                  <a:pt x="5370" y="3619"/>
                </a:cubicBezTo>
                <a:cubicBezTo>
                  <a:pt x="5681" y="2908"/>
                  <a:pt x="6104" y="2283"/>
                  <a:pt x="6631" y="1744"/>
                </a:cubicBezTo>
                <a:cubicBezTo>
                  <a:pt x="7161" y="1209"/>
                  <a:pt x="7777" y="783"/>
                  <a:pt x="8492" y="472"/>
                </a:cubicBezTo>
                <a:cubicBezTo>
                  <a:pt x="9203" y="158"/>
                  <a:pt x="9963" y="0"/>
                  <a:pt x="10772" y="0"/>
                </a:cubicBezTo>
                <a:cubicBezTo>
                  <a:pt x="11581" y="0"/>
                  <a:pt x="12347" y="158"/>
                  <a:pt x="13061" y="472"/>
                </a:cubicBezTo>
                <a:cubicBezTo>
                  <a:pt x="13778" y="783"/>
                  <a:pt x="14406" y="1209"/>
                  <a:pt x="14942" y="1744"/>
                </a:cubicBezTo>
                <a:cubicBezTo>
                  <a:pt x="15480" y="2283"/>
                  <a:pt x="15901" y="2908"/>
                  <a:pt x="16209" y="3619"/>
                </a:cubicBezTo>
                <a:cubicBezTo>
                  <a:pt x="16514" y="4330"/>
                  <a:pt x="16670" y="5093"/>
                  <a:pt x="16670" y="5899"/>
                </a:cubicBezTo>
                <a:cubicBezTo>
                  <a:pt x="16670" y="6904"/>
                  <a:pt x="16431" y="7843"/>
                  <a:pt x="15953" y="8721"/>
                </a:cubicBezTo>
                <a:cubicBezTo>
                  <a:pt x="15489" y="9599"/>
                  <a:pt x="14827" y="10310"/>
                  <a:pt x="13980" y="10851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defTabSz="171448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1" name="Title 1"/>
          <p:cNvSpPr txBox="1">
            <a:spLocks/>
          </p:cNvSpPr>
          <p:nvPr userDrawn="1"/>
        </p:nvSpPr>
        <p:spPr>
          <a:xfrm>
            <a:off x="7164928" y="213494"/>
            <a:ext cx="2277793" cy="518372"/>
          </a:xfrm>
          <a:prstGeom prst="rect">
            <a:avLst/>
          </a:prstGeom>
        </p:spPr>
        <p:txBody>
          <a:bodyPr tIns="0" bIns="0" anchor="t" anchorCtr="0">
            <a:noAutofit/>
          </a:bodyPr>
          <a:lstStyle>
            <a:lvl1pPr marL="0" indent="0" algn="l" defTabSz="609620" rtl="0" eaLnBrk="1" latinLnBrk="0" hangingPunct="1">
              <a:spcBef>
                <a:spcPct val="20000"/>
              </a:spcBef>
              <a:buFont typeface="Arial"/>
              <a:buNone/>
              <a:defRPr lang="en-US" sz="4000" b="1" i="0" kern="1200" baseline="0" dirty="0">
                <a:solidFill>
                  <a:schemeClr val="tx1"/>
                </a:solidFill>
                <a:latin typeface="Raleway SemiBold" charset="0"/>
                <a:ea typeface="Raleway SemiBold" charset="0"/>
                <a:cs typeface="Raleway SemiBold" charset="0"/>
              </a:defRPr>
            </a:lvl1pPr>
          </a:lstStyle>
          <a:p>
            <a:r>
              <a:rPr lang="en-US"/>
              <a:t>Contact</a:t>
            </a: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6255253" y="561050"/>
            <a:ext cx="776201" cy="138043"/>
            <a:chOff x="6221638" y="2403583"/>
            <a:chExt cx="1501283" cy="267029"/>
          </a:xfrm>
        </p:grpSpPr>
        <p:sp>
          <p:nvSpPr>
            <p:cNvPr id="23" name="Oval 22"/>
            <p:cNvSpPr/>
            <p:nvPr/>
          </p:nvSpPr>
          <p:spPr>
            <a:xfrm>
              <a:off x="7449305" y="2403583"/>
              <a:ext cx="273616" cy="26702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  <p:sp>
          <p:nvSpPr>
            <p:cNvPr id="24" name="Oval 23"/>
            <p:cNvSpPr/>
            <p:nvPr/>
          </p:nvSpPr>
          <p:spPr>
            <a:xfrm>
              <a:off x="7142388" y="2403583"/>
              <a:ext cx="273616" cy="26702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  <p:sp>
          <p:nvSpPr>
            <p:cNvPr id="25" name="Oval 24"/>
            <p:cNvSpPr/>
            <p:nvPr/>
          </p:nvSpPr>
          <p:spPr>
            <a:xfrm>
              <a:off x="6835471" y="2403583"/>
              <a:ext cx="273616" cy="26702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  <p:sp>
          <p:nvSpPr>
            <p:cNvPr id="26" name="Oval 25"/>
            <p:cNvSpPr/>
            <p:nvPr/>
          </p:nvSpPr>
          <p:spPr>
            <a:xfrm>
              <a:off x="6528555" y="2403583"/>
              <a:ext cx="273616" cy="26702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  <p:sp>
          <p:nvSpPr>
            <p:cNvPr id="27" name="Oval 26"/>
            <p:cNvSpPr/>
            <p:nvPr/>
          </p:nvSpPr>
          <p:spPr>
            <a:xfrm>
              <a:off x="6221638" y="2403583"/>
              <a:ext cx="273616" cy="267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2"/>
          <a:srcRect r="19524"/>
          <a:stretch/>
        </p:blipFill>
        <p:spPr>
          <a:xfrm>
            <a:off x="0" y="-9000"/>
            <a:ext cx="5868196" cy="6858000"/>
          </a:xfrm>
          <a:prstGeom prst="rect">
            <a:avLst/>
          </a:prstGeom>
        </p:spPr>
      </p:pic>
      <p:sp>
        <p:nvSpPr>
          <p:cNvPr id="29" name="AutoShape 98"/>
          <p:cNvSpPr>
            <a:spLocks/>
          </p:cNvSpPr>
          <p:nvPr userDrawn="1"/>
        </p:nvSpPr>
        <p:spPr bwMode="auto">
          <a:xfrm>
            <a:off x="4420394" y="3834811"/>
            <a:ext cx="248728" cy="32153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7647"/>
                </a:moveTo>
                <a:cubicBezTo>
                  <a:pt x="21599" y="8410"/>
                  <a:pt x="21443" y="9124"/>
                  <a:pt x="21132" y="9804"/>
                </a:cubicBezTo>
                <a:cubicBezTo>
                  <a:pt x="20820" y="10488"/>
                  <a:pt x="20404" y="11134"/>
                  <a:pt x="19880" y="11747"/>
                </a:cubicBezTo>
                <a:lnTo>
                  <a:pt x="12619" y="20679"/>
                </a:lnTo>
                <a:cubicBezTo>
                  <a:pt x="12095" y="21292"/>
                  <a:pt x="11491" y="21599"/>
                  <a:pt x="10804" y="21599"/>
                </a:cubicBezTo>
                <a:cubicBezTo>
                  <a:pt x="10112" y="21599"/>
                  <a:pt x="9520" y="21292"/>
                  <a:pt x="9024" y="20679"/>
                </a:cubicBezTo>
                <a:lnTo>
                  <a:pt x="1727" y="11718"/>
                </a:lnTo>
                <a:cubicBezTo>
                  <a:pt x="1203" y="11106"/>
                  <a:pt x="783" y="10462"/>
                  <a:pt x="472" y="9782"/>
                </a:cubicBezTo>
                <a:cubicBezTo>
                  <a:pt x="156" y="9110"/>
                  <a:pt x="0" y="8398"/>
                  <a:pt x="0" y="7647"/>
                </a:cubicBezTo>
                <a:cubicBezTo>
                  <a:pt x="0" y="6594"/>
                  <a:pt x="279" y="5601"/>
                  <a:pt x="843" y="4669"/>
                </a:cubicBezTo>
                <a:cubicBezTo>
                  <a:pt x="1403" y="3737"/>
                  <a:pt x="2179" y="2921"/>
                  <a:pt x="3164" y="2227"/>
                </a:cubicBezTo>
                <a:cubicBezTo>
                  <a:pt x="4143" y="1538"/>
                  <a:pt x="5296" y="990"/>
                  <a:pt x="6615" y="595"/>
                </a:cubicBezTo>
                <a:cubicBezTo>
                  <a:pt x="7936" y="197"/>
                  <a:pt x="9344" y="0"/>
                  <a:pt x="10819" y="0"/>
                </a:cubicBezTo>
                <a:cubicBezTo>
                  <a:pt x="12315" y="0"/>
                  <a:pt x="13719" y="197"/>
                  <a:pt x="15023" y="595"/>
                </a:cubicBezTo>
                <a:cubicBezTo>
                  <a:pt x="16335" y="993"/>
                  <a:pt x="17475" y="1538"/>
                  <a:pt x="18451" y="2227"/>
                </a:cubicBezTo>
                <a:cubicBezTo>
                  <a:pt x="19427" y="2921"/>
                  <a:pt x="20200" y="3737"/>
                  <a:pt x="20756" y="4669"/>
                </a:cubicBezTo>
                <a:cubicBezTo>
                  <a:pt x="21320" y="5603"/>
                  <a:pt x="21599" y="6594"/>
                  <a:pt x="21599" y="7647"/>
                </a:cubicBezTo>
                <a:moveTo>
                  <a:pt x="10819" y="11408"/>
                </a:moveTo>
                <a:cubicBezTo>
                  <a:pt x="11547" y="11408"/>
                  <a:pt x="12240" y="11309"/>
                  <a:pt x="12900" y="11114"/>
                </a:cubicBezTo>
                <a:cubicBezTo>
                  <a:pt x="13556" y="10922"/>
                  <a:pt x="14127" y="10651"/>
                  <a:pt x="14612" y="10310"/>
                </a:cubicBezTo>
                <a:cubicBezTo>
                  <a:pt x="15096" y="9968"/>
                  <a:pt x="15476" y="9564"/>
                  <a:pt x="15748" y="9107"/>
                </a:cubicBezTo>
                <a:cubicBezTo>
                  <a:pt x="16028" y="8650"/>
                  <a:pt x="16164" y="8158"/>
                  <a:pt x="16164" y="7645"/>
                </a:cubicBezTo>
                <a:cubicBezTo>
                  <a:pt x="16164" y="7131"/>
                  <a:pt x="16028" y="6642"/>
                  <a:pt x="15748" y="6176"/>
                </a:cubicBezTo>
                <a:cubicBezTo>
                  <a:pt x="15476" y="5713"/>
                  <a:pt x="15096" y="5304"/>
                  <a:pt x="14612" y="4951"/>
                </a:cubicBezTo>
                <a:cubicBezTo>
                  <a:pt x="14128" y="4604"/>
                  <a:pt x="13564" y="4327"/>
                  <a:pt x="12908" y="4135"/>
                </a:cubicBezTo>
                <a:cubicBezTo>
                  <a:pt x="12256" y="3943"/>
                  <a:pt x="11564" y="3842"/>
                  <a:pt x="10820" y="3842"/>
                </a:cubicBezTo>
                <a:cubicBezTo>
                  <a:pt x="10068" y="3842"/>
                  <a:pt x="9376" y="3940"/>
                  <a:pt x="8736" y="4135"/>
                </a:cubicBezTo>
                <a:cubicBezTo>
                  <a:pt x="8092" y="4327"/>
                  <a:pt x="7528" y="4604"/>
                  <a:pt x="7032" y="4951"/>
                </a:cubicBezTo>
                <a:cubicBezTo>
                  <a:pt x="6532" y="5304"/>
                  <a:pt x="6148" y="5713"/>
                  <a:pt x="5872" y="6171"/>
                </a:cubicBezTo>
                <a:cubicBezTo>
                  <a:pt x="5596" y="6628"/>
                  <a:pt x="5460" y="7119"/>
                  <a:pt x="5460" y="7642"/>
                </a:cubicBezTo>
                <a:cubicBezTo>
                  <a:pt x="5460" y="8155"/>
                  <a:pt x="5596" y="8644"/>
                  <a:pt x="5872" y="9104"/>
                </a:cubicBezTo>
                <a:cubicBezTo>
                  <a:pt x="6148" y="9561"/>
                  <a:pt x="6532" y="9965"/>
                  <a:pt x="7032" y="10307"/>
                </a:cubicBezTo>
                <a:cubicBezTo>
                  <a:pt x="7528" y="10648"/>
                  <a:pt x="8092" y="10919"/>
                  <a:pt x="8736" y="11111"/>
                </a:cubicBezTo>
                <a:cubicBezTo>
                  <a:pt x="9376" y="11309"/>
                  <a:pt x="10068" y="11408"/>
                  <a:pt x="10819" y="11408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defTabSz="171448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373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/>
          <a:srcRect r="19524"/>
          <a:stretch/>
        </p:blipFill>
        <p:spPr>
          <a:xfrm>
            <a:off x="0" y="-9000"/>
            <a:ext cx="5868196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200000" y="3420000"/>
            <a:ext cx="4726094" cy="364727"/>
          </a:xfrm>
          <a:prstGeom prst="rect">
            <a:avLst/>
          </a:prstGeom>
          <a:noFill/>
        </p:spPr>
        <p:txBody>
          <a:bodyPr wrap="square" lIns="121926" tIns="60964" rIns="121926" bIns="60964" rtlCol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b="0" i="0" dirty="0">
                <a:solidFill>
                  <a:schemeClr val="tx1"/>
                </a:solidFill>
                <a:latin typeface="Raleway Medium" charset="0"/>
                <a:ea typeface="Raleway Medium" charset="0"/>
                <a:cs typeface="Raleway Medium" charset="0"/>
              </a:rPr>
              <a:t>www.libis.be</a:t>
            </a:r>
          </a:p>
          <a:p>
            <a:pPr>
              <a:lnSpc>
                <a:spcPct val="100000"/>
              </a:lnSpc>
            </a:pPr>
            <a:r>
              <a:rPr lang="en-US" sz="2000" b="0" i="0" dirty="0" err="1">
                <a:solidFill>
                  <a:schemeClr val="tx1"/>
                </a:solidFill>
                <a:latin typeface="Raleway Medium" charset="0"/>
                <a:ea typeface="Raleway Medium" charset="0"/>
                <a:cs typeface="Raleway Medium" charset="0"/>
              </a:rPr>
              <a:t>into-info@libis.be</a:t>
            </a:r>
            <a:endParaRPr lang="en-US" sz="2000" b="0" i="0" dirty="0">
              <a:solidFill>
                <a:schemeClr val="tx1"/>
              </a:solidFill>
              <a:latin typeface="Raleway Medium" charset="0"/>
              <a:ea typeface="Raleway Medium" charset="0"/>
              <a:cs typeface="Raleway Medium" charset="0"/>
            </a:endParaRPr>
          </a:p>
          <a:p>
            <a:pPr>
              <a:lnSpc>
                <a:spcPct val="100000"/>
              </a:lnSpc>
            </a:pPr>
            <a:r>
              <a:rPr lang="en-US" sz="2000" b="0" i="0" dirty="0">
                <a:solidFill>
                  <a:schemeClr val="tx1"/>
                </a:solidFill>
                <a:latin typeface="Raleway Medium" charset="0"/>
                <a:ea typeface="Raleway Medium" charset="0"/>
                <a:cs typeface="Raleway Medium" charset="0"/>
              </a:rPr>
              <a:t>+32 16 32 22 66</a:t>
            </a: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7200000" y="1620000"/>
            <a:ext cx="4929386" cy="319794"/>
          </a:xfrm>
          <a:prstGeom prst="rect">
            <a:avLst/>
          </a:prstGeom>
        </p:spPr>
        <p:txBody>
          <a:bodyPr vert="horz" lIns="121926" tIns="60964" rIns="121926" bIns="60964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2286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nl-BE" sz="2000" b="0" i="0" kern="1200" dirty="0">
                <a:solidFill>
                  <a:schemeClr val="tx1"/>
                </a:solidFill>
                <a:latin typeface="Raleway Medium" charset="0"/>
                <a:ea typeface="Raleway Medium" charset="0"/>
                <a:cs typeface="Raleway Medium" charset="0"/>
              </a:rPr>
              <a:t>De Croylaan 54</a:t>
            </a:r>
          </a:p>
          <a:p>
            <a:pPr marL="0" marR="0" indent="0" algn="l" defTabSz="2286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nl-BE" sz="2000" b="0" i="0" kern="1200" dirty="0">
                <a:solidFill>
                  <a:schemeClr val="tx1"/>
                </a:solidFill>
                <a:latin typeface="Raleway Medium" charset="0"/>
                <a:ea typeface="Raleway Medium" charset="0"/>
                <a:cs typeface="Raleway Medium" charset="0"/>
              </a:rPr>
              <a:t>PB 5592</a:t>
            </a:r>
          </a:p>
          <a:p>
            <a:pPr marL="0" marR="0" indent="0" algn="l" defTabSz="2286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nl-BE" sz="2000" b="0" i="0" kern="1200" dirty="0">
                <a:solidFill>
                  <a:schemeClr val="tx1"/>
                </a:solidFill>
                <a:latin typeface="Raleway Medium" charset="0"/>
                <a:ea typeface="Raleway Medium" charset="0"/>
                <a:cs typeface="Raleway Medium" charset="0"/>
              </a:rPr>
              <a:t>B-3001 Heverlee</a:t>
            </a:r>
            <a:endParaRPr lang="en-US" sz="2000" b="0" i="0" kern="1200" dirty="0">
              <a:solidFill>
                <a:schemeClr val="tx1"/>
              </a:solidFill>
              <a:latin typeface="Raleway Medium" charset="0"/>
              <a:ea typeface="Raleway Medium" charset="0"/>
              <a:cs typeface="Raleway Medium" charset="0"/>
            </a:endParaRPr>
          </a:p>
          <a:p>
            <a:pPr marL="0" indent="0" algn="l" defTabSz="2286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</a:pPr>
            <a:endParaRPr lang="en-US" sz="2000" b="0" i="0" kern="1200" dirty="0">
              <a:solidFill>
                <a:schemeClr val="tx1"/>
              </a:solidFill>
              <a:latin typeface="Raleway Medium" charset="0"/>
              <a:ea typeface="Raleway Medium" charset="0"/>
              <a:cs typeface="Raleway Medium" charset="0"/>
            </a:endParaRPr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7200000" y="5220001"/>
            <a:ext cx="4929386" cy="1357766"/>
          </a:xfrm>
          <a:prstGeom prst="rect">
            <a:avLst/>
          </a:prstGeom>
        </p:spPr>
        <p:txBody>
          <a:bodyPr vert="horz" lIns="121926" tIns="60964" rIns="121926" bIns="60964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000" b="0" i="0" dirty="0" err="1">
                <a:solidFill>
                  <a:schemeClr val="tx1"/>
                </a:solidFill>
                <a:latin typeface="Raleway Medium" charset="0"/>
                <a:ea typeface="Raleway Medium" charset="0"/>
                <a:cs typeface="Raleway Medium" charset="0"/>
              </a:rPr>
              <a:t>Slideshare.net</a:t>
            </a:r>
            <a:r>
              <a:rPr lang="en-US" sz="2000" b="0" i="0" dirty="0">
                <a:solidFill>
                  <a:schemeClr val="tx1"/>
                </a:solidFill>
                <a:latin typeface="Raleway Medium" charset="0"/>
                <a:ea typeface="Raleway Medium" charset="0"/>
                <a:cs typeface="Raleway Medium" charset="0"/>
              </a:rPr>
              <a:t>/</a:t>
            </a:r>
            <a:r>
              <a:rPr lang="en-US" sz="2000" b="0" i="0" dirty="0" err="1">
                <a:solidFill>
                  <a:schemeClr val="tx1"/>
                </a:solidFill>
                <a:latin typeface="Raleway Medium" charset="0"/>
                <a:ea typeface="Raleway Medium" charset="0"/>
                <a:cs typeface="Raleway Medium" charset="0"/>
              </a:rPr>
              <a:t>joradjes</a:t>
            </a:r>
            <a:endParaRPr lang="en-US" sz="2000" b="0" i="0" dirty="0">
              <a:solidFill>
                <a:schemeClr val="tx1"/>
              </a:solidFill>
              <a:latin typeface="Raleway Medium" charset="0"/>
              <a:ea typeface="Raleway Medium" charset="0"/>
              <a:cs typeface="Raleway Medium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b="0" i="0" dirty="0" err="1">
                <a:solidFill>
                  <a:schemeClr val="tx1"/>
                </a:solidFill>
                <a:latin typeface="Raleway Medium" charset="0"/>
                <a:ea typeface="Raleway Medium" charset="0"/>
                <a:cs typeface="Raleway Medium" charset="0"/>
              </a:rPr>
              <a:t>Lfjgldjldfjgdfjglfjd</a:t>
            </a:r>
            <a:endParaRPr lang="en-US" sz="2000" b="0" i="0" dirty="0">
              <a:solidFill>
                <a:schemeClr val="tx1"/>
              </a:solidFill>
              <a:latin typeface="Raleway Medium" charset="0"/>
              <a:ea typeface="Raleway Medium" charset="0"/>
              <a:cs typeface="Raleway Medium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b="0" i="0" dirty="0" err="1">
                <a:solidFill>
                  <a:schemeClr val="tx1"/>
                </a:solidFill>
                <a:latin typeface="Raleway Medium" charset="0"/>
                <a:ea typeface="Raleway Medium" charset="0"/>
                <a:cs typeface="Raleway Medium" charset="0"/>
              </a:rPr>
              <a:t>dkljgfdljgdjlkfdjgldjsq</a:t>
            </a:r>
            <a:endParaRPr lang="en-US" sz="2000" b="0" i="0" dirty="0">
              <a:solidFill>
                <a:schemeClr val="tx1"/>
              </a:solidFill>
              <a:latin typeface="Raleway Medium" charset="0"/>
              <a:ea typeface="Raleway Medium" charset="0"/>
              <a:cs typeface="Raleway Medium" charset="0"/>
            </a:endParaRPr>
          </a:p>
        </p:txBody>
      </p:sp>
      <p:sp>
        <p:nvSpPr>
          <p:cNvPr id="17" name="AutoShape 73"/>
          <p:cNvSpPr>
            <a:spLocks/>
          </p:cNvSpPr>
          <p:nvPr userDrawn="1"/>
        </p:nvSpPr>
        <p:spPr bwMode="auto">
          <a:xfrm>
            <a:off x="6840000" y="5310000"/>
            <a:ext cx="247733" cy="241570"/>
          </a:xfrm>
          <a:custGeom>
            <a:avLst/>
            <a:gdLst>
              <a:gd name="T0" fmla="*/ 10800 w 21600"/>
              <a:gd name="T1" fmla="*/ 10794 h 21588"/>
              <a:gd name="T2" fmla="*/ 10800 w 21600"/>
              <a:gd name="T3" fmla="*/ 10794 h 21588"/>
              <a:gd name="T4" fmla="*/ 10800 w 21600"/>
              <a:gd name="T5" fmla="*/ 10794 h 21588"/>
              <a:gd name="T6" fmla="*/ 10800 w 21600"/>
              <a:gd name="T7" fmla="*/ 10794 h 2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88">
                <a:moveTo>
                  <a:pt x="17530" y="7696"/>
                </a:moveTo>
                <a:cubicBezTo>
                  <a:pt x="17530" y="8751"/>
                  <a:pt x="17302" y="9747"/>
                  <a:pt x="16843" y="10684"/>
                </a:cubicBezTo>
                <a:cubicBezTo>
                  <a:pt x="16386" y="11620"/>
                  <a:pt x="15760" y="12436"/>
                  <a:pt x="14969" y="13127"/>
                </a:cubicBezTo>
                <a:cubicBezTo>
                  <a:pt x="14176" y="13821"/>
                  <a:pt x="13249" y="14371"/>
                  <a:pt x="12185" y="14775"/>
                </a:cubicBezTo>
                <a:cubicBezTo>
                  <a:pt x="11121" y="15181"/>
                  <a:pt x="9982" y="15384"/>
                  <a:pt x="8765" y="15384"/>
                </a:cubicBezTo>
                <a:cubicBezTo>
                  <a:pt x="8487" y="15384"/>
                  <a:pt x="8212" y="15370"/>
                  <a:pt x="7936" y="15342"/>
                </a:cubicBezTo>
                <a:cubicBezTo>
                  <a:pt x="7663" y="15316"/>
                  <a:pt x="7395" y="15283"/>
                  <a:pt x="7131" y="15249"/>
                </a:cubicBezTo>
                <a:cubicBezTo>
                  <a:pt x="6027" y="16264"/>
                  <a:pt x="4766" y="16967"/>
                  <a:pt x="3346" y="17339"/>
                </a:cubicBezTo>
                <a:cubicBezTo>
                  <a:pt x="3196" y="17379"/>
                  <a:pt x="3043" y="17413"/>
                  <a:pt x="2890" y="17444"/>
                </a:cubicBezTo>
                <a:cubicBezTo>
                  <a:pt x="2735" y="17475"/>
                  <a:pt x="2572" y="17509"/>
                  <a:pt x="2398" y="17545"/>
                </a:cubicBezTo>
                <a:cubicBezTo>
                  <a:pt x="2308" y="17562"/>
                  <a:pt x="2228" y="17534"/>
                  <a:pt x="2155" y="17455"/>
                </a:cubicBezTo>
                <a:cubicBezTo>
                  <a:pt x="2085" y="17379"/>
                  <a:pt x="2033" y="17297"/>
                  <a:pt x="2005" y="17207"/>
                </a:cubicBezTo>
                <a:lnTo>
                  <a:pt x="2005" y="17181"/>
                </a:lnTo>
                <a:cubicBezTo>
                  <a:pt x="1974" y="17071"/>
                  <a:pt x="1986" y="16984"/>
                  <a:pt x="2038" y="16916"/>
                </a:cubicBezTo>
                <a:cubicBezTo>
                  <a:pt x="2090" y="16851"/>
                  <a:pt x="2158" y="16769"/>
                  <a:pt x="2240" y="16679"/>
                </a:cubicBezTo>
                <a:cubicBezTo>
                  <a:pt x="2377" y="16518"/>
                  <a:pt x="2506" y="16355"/>
                  <a:pt x="2629" y="16188"/>
                </a:cubicBezTo>
                <a:cubicBezTo>
                  <a:pt x="2753" y="16022"/>
                  <a:pt x="2864" y="15830"/>
                  <a:pt x="2963" y="15621"/>
                </a:cubicBezTo>
                <a:cubicBezTo>
                  <a:pt x="3059" y="15410"/>
                  <a:pt x="3151" y="15159"/>
                  <a:pt x="3238" y="14871"/>
                </a:cubicBezTo>
                <a:cubicBezTo>
                  <a:pt x="3325" y="14580"/>
                  <a:pt x="3398" y="14225"/>
                  <a:pt x="3457" y="13801"/>
                </a:cubicBezTo>
                <a:cubicBezTo>
                  <a:pt x="2398" y="13102"/>
                  <a:pt x="1558" y="12222"/>
                  <a:pt x="934" y="11164"/>
                </a:cubicBezTo>
                <a:cubicBezTo>
                  <a:pt x="310" y="10106"/>
                  <a:pt x="0" y="8952"/>
                  <a:pt x="0" y="7696"/>
                </a:cubicBezTo>
                <a:cubicBezTo>
                  <a:pt x="0" y="6627"/>
                  <a:pt x="230" y="5625"/>
                  <a:pt x="691" y="4694"/>
                </a:cubicBezTo>
                <a:cubicBezTo>
                  <a:pt x="1153" y="3763"/>
                  <a:pt x="1781" y="2948"/>
                  <a:pt x="2574" y="2257"/>
                </a:cubicBezTo>
                <a:cubicBezTo>
                  <a:pt x="3365" y="1565"/>
                  <a:pt x="4290" y="1012"/>
                  <a:pt x="5352" y="609"/>
                </a:cubicBezTo>
                <a:cubicBezTo>
                  <a:pt x="6409" y="203"/>
                  <a:pt x="7548" y="0"/>
                  <a:pt x="8765" y="0"/>
                </a:cubicBezTo>
                <a:cubicBezTo>
                  <a:pt x="9982" y="0"/>
                  <a:pt x="11121" y="203"/>
                  <a:pt x="12185" y="609"/>
                </a:cubicBezTo>
                <a:cubicBezTo>
                  <a:pt x="13249" y="1012"/>
                  <a:pt x="14176" y="1565"/>
                  <a:pt x="14969" y="2257"/>
                </a:cubicBezTo>
                <a:cubicBezTo>
                  <a:pt x="15760" y="2948"/>
                  <a:pt x="16386" y="3763"/>
                  <a:pt x="16843" y="4694"/>
                </a:cubicBezTo>
                <a:cubicBezTo>
                  <a:pt x="17302" y="5625"/>
                  <a:pt x="17530" y="6627"/>
                  <a:pt x="17530" y="7696"/>
                </a:cubicBezTo>
                <a:moveTo>
                  <a:pt x="21599" y="11736"/>
                </a:moveTo>
                <a:cubicBezTo>
                  <a:pt x="21599" y="12986"/>
                  <a:pt x="21286" y="14146"/>
                  <a:pt x="20665" y="15204"/>
                </a:cubicBezTo>
                <a:cubicBezTo>
                  <a:pt x="20039" y="16261"/>
                  <a:pt x="19199" y="17139"/>
                  <a:pt x="18140" y="17841"/>
                </a:cubicBezTo>
                <a:cubicBezTo>
                  <a:pt x="18201" y="18265"/>
                  <a:pt x="18271" y="18620"/>
                  <a:pt x="18354" y="18908"/>
                </a:cubicBezTo>
                <a:cubicBezTo>
                  <a:pt x="18436" y="19199"/>
                  <a:pt x="18533" y="19444"/>
                  <a:pt x="18641" y="19661"/>
                </a:cubicBezTo>
                <a:cubicBezTo>
                  <a:pt x="18752" y="19870"/>
                  <a:pt x="18862" y="20059"/>
                  <a:pt x="18980" y="20226"/>
                </a:cubicBezTo>
                <a:cubicBezTo>
                  <a:pt x="19095" y="20392"/>
                  <a:pt x="19222" y="20556"/>
                  <a:pt x="19356" y="20719"/>
                </a:cubicBezTo>
                <a:cubicBezTo>
                  <a:pt x="19432" y="20809"/>
                  <a:pt x="19498" y="20891"/>
                  <a:pt x="19554" y="20968"/>
                </a:cubicBezTo>
                <a:cubicBezTo>
                  <a:pt x="19611" y="21047"/>
                  <a:pt x="19622" y="21128"/>
                  <a:pt x="19592" y="21219"/>
                </a:cubicBezTo>
                <a:lnTo>
                  <a:pt x="19592" y="21247"/>
                </a:lnTo>
                <a:cubicBezTo>
                  <a:pt x="19578" y="21351"/>
                  <a:pt x="19533" y="21439"/>
                  <a:pt x="19453" y="21509"/>
                </a:cubicBezTo>
                <a:cubicBezTo>
                  <a:pt x="19373" y="21577"/>
                  <a:pt x="19291" y="21599"/>
                  <a:pt x="19199" y="21583"/>
                </a:cubicBezTo>
                <a:cubicBezTo>
                  <a:pt x="19027" y="21549"/>
                  <a:pt x="18862" y="21512"/>
                  <a:pt x="18709" y="21481"/>
                </a:cubicBezTo>
                <a:cubicBezTo>
                  <a:pt x="18556" y="21450"/>
                  <a:pt x="18403" y="21419"/>
                  <a:pt x="18253" y="21379"/>
                </a:cubicBezTo>
                <a:cubicBezTo>
                  <a:pt x="17530" y="21199"/>
                  <a:pt x="16854" y="20931"/>
                  <a:pt x="16224" y="20570"/>
                </a:cubicBezTo>
                <a:cubicBezTo>
                  <a:pt x="15593" y="20211"/>
                  <a:pt x="15007" y="19783"/>
                  <a:pt x="14468" y="19286"/>
                </a:cubicBezTo>
                <a:cubicBezTo>
                  <a:pt x="14204" y="19323"/>
                  <a:pt x="13936" y="19354"/>
                  <a:pt x="13660" y="19382"/>
                </a:cubicBezTo>
                <a:cubicBezTo>
                  <a:pt x="13387" y="19407"/>
                  <a:pt x="13112" y="19424"/>
                  <a:pt x="12832" y="19424"/>
                </a:cubicBezTo>
                <a:cubicBezTo>
                  <a:pt x="11773" y="19424"/>
                  <a:pt x="10777" y="19263"/>
                  <a:pt x="9847" y="18950"/>
                </a:cubicBezTo>
                <a:cubicBezTo>
                  <a:pt x="8915" y="18634"/>
                  <a:pt x="8070" y="18211"/>
                  <a:pt x="7312" y="17678"/>
                </a:cubicBezTo>
                <a:cubicBezTo>
                  <a:pt x="7357" y="17644"/>
                  <a:pt x="7407" y="17607"/>
                  <a:pt x="7463" y="17571"/>
                </a:cubicBezTo>
                <a:cubicBezTo>
                  <a:pt x="7520" y="17537"/>
                  <a:pt x="7571" y="17500"/>
                  <a:pt x="7616" y="17463"/>
                </a:cubicBezTo>
                <a:cubicBezTo>
                  <a:pt x="8000" y="17517"/>
                  <a:pt x="8381" y="17545"/>
                  <a:pt x="8765" y="17545"/>
                </a:cubicBezTo>
                <a:cubicBezTo>
                  <a:pt x="10245" y="17545"/>
                  <a:pt x="11632" y="17291"/>
                  <a:pt x="12921" y="16781"/>
                </a:cubicBezTo>
                <a:cubicBezTo>
                  <a:pt x="14214" y="16270"/>
                  <a:pt x="15334" y="15576"/>
                  <a:pt x="16280" y="14690"/>
                </a:cubicBezTo>
                <a:cubicBezTo>
                  <a:pt x="17229" y="13801"/>
                  <a:pt x="17972" y="12757"/>
                  <a:pt x="18516" y="11558"/>
                </a:cubicBezTo>
                <a:cubicBezTo>
                  <a:pt x="19062" y="10365"/>
                  <a:pt x="19335" y="9075"/>
                  <a:pt x="19335" y="7696"/>
                </a:cubicBezTo>
                <a:cubicBezTo>
                  <a:pt x="19335" y="7326"/>
                  <a:pt x="19312" y="6954"/>
                  <a:pt x="19267" y="6564"/>
                </a:cubicBezTo>
                <a:cubicBezTo>
                  <a:pt x="19987" y="7267"/>
                  <a:pt x="20557" y="8054"/>
                  <a:pt x="20973" y="8926"/>
                </a:cubicBezTo>
                <a:cubicBezTo>
                  <a:pt x="21392" y="9801"/>
                  <a:pt x="21599" y="10737"/>
                  <a:pt x="21599" y="1173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defTabSz="171448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" name="AutoShape 103"/>
          <p:cNvSpPr>
            <a:spLocks/>
          </p:cNvSpPr>
          <p:nvPr userDrawn="1"/>
        </p:nvSpPr>
        <p:spPr bwMode="auto">
          <a:xfrm>
            <a:off x="6840000" y="3510000"/>
            <a:ext cx="248728" cy="242540"/>
          </a:xfrm>
          <a:custGeom>
            <a:avLst/>
            <a:gdLst>
              <a:gd name="T0" fmla="*/ 10795 w 21591"/>
              <a:gd name="T1" fmla="+- 0 10799 50"/>
              <a:gd name="T2" fmla="*/ 10799 h 21498"/>
              <a:gd name="T3" fmla="*/ 10795 w 21591"/>
              <a:gd name="T4" fmla="+- 0 10799 50"/>
              <a:gd name="T5" fmla="*/ 10799 h 21498"/>
              <a:gd name="T6" fmla="*/ 10795 w 21591"/>
              <a:gd name="T7" fmla="+- 0 10799 50"/>
              <a:gd name="T8" fmla="*/ 10799 h 21498"/>
              <a:gd name="T9" fmla="*/ 10795 w 21591"/>
              <a:gd name="T10" fmla="+- 0 10799 50"/>
              <a:gd name="T11" fmla="*/ 10799 h 2149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591" h="21498">
                <a:moveTo>
                  <a:pt x="14059" y="6524"/>
                </a:moveTo>
                <a:cubicBezTo>
                  <a:pt x="13645" y="6524"/>
                  <a:pt x="13256" y="6670"/>
                  <a:pt x="12887" y="6962"/>
                </a:cubicBezTo>
                <a:cubicBezTo>
                  <a:pt x="12520" y="7257"/>
                  <a:pt x="12155" y="7651"/>
                  <a:pt x="11798" y="8138"/>
                </a:cubicBezTo>
                <a:cubicBezTo>
                  <a:pt x="11441" y="8626"/>
                  <a:pt x="11081" y="9183"/>
                  <a:pt x="10726" y="9814"/>
                </a:cubicBezTo>
                <a:cubicBezTo>
                  <a:pt x="10371" y="10445"/>
                  <a:pt x="10017" y="11093"/>
                  <a:pt x="9664" y="11764"/>
                </a:cubicBezTo>
                <a:cubicBezTo>
                  <a:pt x="9234" y="12584"/>
                  <a:pt x="8793" y="13393"/>
                  <a:pt x="8336" y="14196"/>
                </a:cubicBezTo>
                <a:cubicBezTo>
                  <a:pt x="7876" y="14996"/>
                  <a:pt x="7384" y="15717"/>
                  <a:pt x="6858" y="16356"/>
                </a:cubicBezTo>
                <a:cubicBezTo>
                  <a:pt x="6329" y="16995"/>
                  <a:pt x="5752" y="17509"/>
                  <a:pt x="5118" y="17898"/>
                </a:cubicBezTo>
                <a:cubicBezTo>
                  <a:pt x="4484" y="18289"/>
                  <a:pt x="3787" y="18487"/>
                  <a:pt x="3021" y="18487"/>
                </a:cubicBezTo>
                <a:lnTo>
                  <a:pt x="457" y="18487"/>
                </a:lnTo>
                <a:cubicBezTo>
                  <a:pt x="332" y="18487"/>
                  <a:pt x="225" y="18432"/>
                  <a:pt x="134" y="18324"/>
                </a:cubicBezTo>
                <a:cubicBezTo>
                  <a:pt x="44" y="18219"/>
                  <a:pt x="0" y="18090"/>
                  <a:pt x="0" y="17941"/>
                </a:cubicBezTo>
                <a:lnTo>
                  <a:pt x="0" y="15790"/>
                </a:lnTo>
                <a:cubicBezTo>
                  <a:pt x="0" y="15638"/>
                  <a:pt x="44" y="15512"/>
                  <a:pt x="134" y="15410"/>
                </a:cubicBezTo>
                <a:cubicBezTo>
                  <a:pt x="225" y="15311"/>
                  <a:pt x="332" y="15255"/>
                  <a:pt x="457" y="15255"/>
                </a:cubicBezTo>
                <a:lnTo>
                  <a:pt x="3021" y="15255"/>
                </a:lnTo>
                <a:cubicBezTo>
                  <a:pt x="3420" y="15255"/>
                  <a:pt x="3809" y="15112"/>
                  <a:pt x="4188" y="14823"/>
                </a:cubicBezTo>
                <a:cubicBezTo>
                  <a:pt x="4568" y="14537"/>
                  <a:pt x="4932" y="14149"/>
                  <a:pt x="5285" y="13664"/>
                </a:cubicBezTo>
                <a:cubicBezTo>
                  <a:pt x="5637" y="13180"/>
                  <a:pt x="5984" y="12622"/>
                  <a:pt x="6339" y="11995"/>
                </a:cubicBezTo>
                <a:cubicBezTo>
                  <a:pt x="6691" y="11367"/>
                  <a:pt x="7041" y="10716"/>
                  <a:pt x="7394" y="10044"/>
                </a:cubicBezTo>
                <a:cubicBezTo>
                  <a:pt x="7822" y="9224"/>
                  <a:pt x="8270" y="8407"/>
                  <a:pt x="8734" y="7598"/>
                </a:cubicBezTo>
                <a:cubicBezTo>
                  <a:pt x="9199" y="6789"/>
                  <a:pt x="9696" y="6063"/>
                  <a:pt x="10222" y="5420"/>
                </a:cubicBezTo>
                <a:cubicBezTo>
                  <a:pt x="10748" y="4775"/>
                  <a:pt x="11323" y="4261"/>
                  <a:pt x="11949" y="3876"/>
                </a:cubicBezTo>
                <a:cubicBezTo>
                  <a:pt x="12573" y="3488"/>
                  <a:pt x="13276" y="3292"/>
                  <a:pt x="14056" y="3292"/>
                </a:cubicBezTo>
                <a:lnTo>
                  <a:pt x="16434" y="3292"/>
                </a:lnTo>
                <a:lnTo>
                  <a:pt x="16434" y="711"/>
                </a:lnTo>
                <a:cubicBezTo>
                  <a:pt x="16434" y="329"/>
                  <a:pt x="16530" y="101"/>
                  <a:pt x="16721" y="22"/>
                </a:cubicBezTo>
                <a:cubicBezTo>
                  <a:pt x="16914" y="-50"/>
                  <a:pt x="17146" y="49"/>
                  <a:pt x="17418" y="317"/>
                </a:cubicBezTo>
                <a:lnTo>
                  <a:pt x="21330" y="4203"/>
                </a:lnTo>
                <a:cubicBezTo>
                  <a:pt x="21511" y="4372"/>
                  <a:pt x="21597" y="4582"/>
                  <a:pt x="21587" y="4834"/>
                </a:cubicBezTo>
                <a:cubicBezTo>
                  <a:pt x="21587" y="5102"/>
                  <a:pt x="21502" y="5321"/>
                  <a:pt x="21330" y="5487"/>
                </a:cubicBezTo>
                <a:lnTo>
                  <a:pt x="17418" y="9361"/>
                </a:lnTo>
                <a:cubicBezTo>
                  <a:pt x="17146" y="9630"/>
                  <a:pt x="16914" y="9726"/>
                  <a:pt x="16721" y="9644"/>
                </a:cubicBezTo>
                <a:cubicBezTo>
                  <a:pt x="16530" y="9569"/>
                  <a:pt x="16434" y="9338"/>
                  <a:pt x="16434" y="8956"/>
                </a:cubicBezTo>
                <a:lnTo>
                  <a:pt x="16434" y="6524"/>
                </a:lnTo>
                <a:lnTo>
                  <a:pt x="14059" y="6524"/>
                </a:lnTo>
                <a:close/>
                <a:moveTo>
                  <a:pt x="462" y="6495"/>
                </a:moveTo>
                <a:cubicBezTo>
                  <a:pt x="337" y="6495"/>
                  <a:pt x="229" y="6448"/>
                  <a:pt x="139" y="6349"/>
                </a:cubicBezTo>
                <a:cubicBezTo>
                  <a:pt x="48" y="6250"/>
                  <a:pt x="4" y="6127"/>
                  <a:pt x="4" y="5978"/>
                </a:cubicBezTo>
                <a:lnTo>
                  <a:pt x="4" y="3823"/>
                </a:lnTo>
                <a:cubicBezTo>
                  <a:pt x="4" y="3462"/>
                  <a:pt x="156" y="3286"/>
                  <a:pt x="462" y="3292"/>
                </a:cubicBezTo>
                <a:lnTo>
                  <a:pt x="3026" y="3292"/>
                </a:lnTo>
                <a:cubicBezTo>
                  <a:pt x="3560" y="3292"/>
                  <a:pt x="4054" y="3388"/>
                  <a:pt x="4514" y="3572"/>
                </a:cubicBezTo>
                <a:cubicBezTo>
                  <a:pt x="4974" y="3762"/>
                  <a:pt x="5409" y="4022"/>
                  <a:pt x="5820" y="4358"/>
                </a:cubicBezTo>
                <a:cubicBezTo>
                  <a:pt x="6229" y="4691"/>
                  <a:pt x="6608" y="5085"/>
                  <a:pt x="6963" y="5531"/>
                </a:cubicBezTo>
                <a:cubicBezTo>
                  <a:pt x="7318" y="5978"/>
                  <a:pt x="7655" y="6463"/>
                  <a:pt x="7993" y="6982"/>
                </a:cubicBezTo>
                <a:cubicBezTo>
                  <a:pt x="7518" y="7823"/>
                  <a:pt x="7058" y="8652"/>
                  <a:pt x="6620" y="9472"/>
                </a:cubicBezTo>
                <a:cubicBezTo>
                  <a:pt x="6589" y="9548"/>
                  <a:pt x="6557" y="9610"/>
                  <a:pt x="6515" y="9668"/>
                </a:cubicBezTo>
                <a:cubicBezTo>
                  <a:pt x="6476" y="9726"/>
                  <a:pt x="6442" y="9794"/>
                  <a:pt x="6410" y="9875"/>
                </a:cubicBezTo>
                <a:cubicBezTo>
                  <a:pt x="5862" y="8926"/>
                  <a:pt x="5319" y="8127"/>
                  <a:pt x="4776" y="7473"/>
                </a:cubicBezTo>
                <a:cubicBezTo>
                  <a:pt x="4232" y="6822"/>
                  <a:pt x="3650" y="6495"/>
                  <a:pt x="3024" y="6495"/>
                </a:cubicBezTo>
                <a:lnTo>
                  <a:pt x="462" y="6495"/>
                </a:lnTo>
                <a:close/>
                <a:moveTo>
                  <a:pt x="21333" y="15997"/>
                </a:moveTo>
                <a:cubicBezTo>
                  <a:pt x="21514" y="16166"/>
                  <a:pt x="21599" y="16385"/>
                  <a:pt x="21590" y="16657"/>
                </a:cubicBezTo>
                <a:cubicBezTo>
                  <a:pt x="21590" y="16908"/>
                  <a:pt x="21504" y="17115"/>
                  <a:pt x="21333" y="17284"/>
                </a:cubicBezTo>
                <a:lnTo>
                  <a:pt x="17420" y="21182"/>
                </a:lnTo>
                <a:cubicBezTo>
                  <a:pt x="17149" y="21453"/>
                  <a:pt x="16916" y="21550"/>
                  <a:pt x="16723" y="21471"/>
                </a:cubicBezTo>
                <a:cubicBezTo>
                  <a:pt x="16532" y="21392"/>
                  <a:pt x="16437" y="21161"/>
                  <a:pt x="16437" y="20779"/>
                </a:cubicBezTo>
                <a:lnTo>
                  <a:pt x="16437" y="18432"/>
                </a:lnTo>
                <a:lnTo>
                  <a:pt x="14059" y="18432"/>
                </a:lnTo>
                <a:cubicBezTo>
                  <a:pt x="13528" y="18432"/>
                  <a:pt x="13031" y="18335"/>
                  <a:pt x="12573" y="18143"/>
                </a:cubicBezTo>
                <a:cubicBezTo>
                  <a:pt x="12113" y="17953"/>
                  <a:pt x="11680" y="17690"/>
                  <a:pt x="11279" y="17354"/>
                </a:cubicBezTo>
                <a:cubicBezTo>
                  <a:pt x="10878" y="17019"/>
                  <a:pt x="10496" y="16628"/>
                  <a:pt x="10136" y="16181"/>
                </a:cubicBezTo>
                <a:cubicBezTo>
                  <a:pt x="9779" y="15731"/>
                  <a:pt x="9439" y="15253"/>
                  <a:pt x="9119" y="14739"/>
                </a:cubicBezTo>
                <a:cubicBezTo>
                  <a:pt x="9344" y="14359"/>
                  <a:pt x="9566" y="13962"/>
                  <a:pt x="9779" y="13551"/>
                </a:cubicBezTo>
                <a:cubicBezTo>
                  <a:pt x="9994" y="13142"/>
                  <a:pt x="10217" y="12739"/>
                  <a:pt x="10442" y="12336"/>
                </a:cubicBezTo>
                <a:cubicBezTo>
                  <a:pt x="10474" y="12246"/>
                  <a:pt x="10513" y="12164"/>
                  <a:pt x="10560" y="12091"/>
                </a:cubicBezTo>
                <a:cubicBezTo>
                  <a:pt x="10609" y="12024"/>
                  <a:pt x="10645" y="11939"/>
                  <a:pt x="10680" y="11846"/>
                </a:cubicBezTo>
                <a:cubicBezTo>
                  <a:pt x="11225" y="12797"/>
                  <a:pt x="11768" y="13591"/>
                  <a:pt x="12314" y="14231"/>
                </a:cubicBezTo>
                <a:cubicBezTo>
                  <a:pt x="12855" y="14867"/>
                  <a:pt x="13440" y="15188"/>
                  <a:pt x="14063" y="15188"/>
                </a:cubicBezTo>
                <a:lnTo>
                  <a:pt x="16442" y="15188"/>
                </a:lnTo>
                <a:lnTo>
                  <a:pt x="16442" y="12532"/>
                </a:lnTo>
                <a:cubicBezTo>
                  <a:pt x="16442" y="12152"/>
                  <a:pt x="16537" y="11922"/>
                  <a:pt x="16728" y="11846"/>
                </a:cubicBezTo>
                <a:cubicBezTo>
                  <a:pt x="16921" y="11773"/>
                  <a:pt x="17154" y="11866"/>
                  <a:pt x="17425" y="12126"/>
                </a:cubicBezTo>
                <a:lnTo>
                  <a:pt x="21333" y="159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defTabSz="171448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3" name="AutoShape 98"/>
          <p:cNvSpPr>
            <a:spLocks/>
          </p:cNvSpPr>
          <p:nvPr userDrawn="1"/>
        </p:nvSpPr>
        <p:spPr bwMode="auto">
          <a:xfrm>
            <a:off x="6916200" y="1786200"/>
            <a:ext cx="248728" cy="32153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7647"/>
                </a:moveTo>
                <a:cubicBezTo>
                  <a:pt x="21599" y="8410"/>
                  <a:pt x="21443" y="9124"/>
                  <a:pt x="21132" y="9804"/>
                </a:cubicBezTo>
                <a:cubicBezTo>
                  <a:pt x="20820" y="10488"/>
                  <a:pt x="20404" y="11134"/>
                  <a:pt x="19880" y="11747"/>
                </a:cubicBezTo>
                <a:lnTo>
                  <a:pt x="12619" y="20679"/>
                </a:lnTo>
                <a:cubicBezTo>
                  <a:pt x="12095" y="21292"/>
                  <a:pt x="11491" y="21599"/>
                  <a:pt x="10804" y="21599"/>
                </a:cubicBezTo>
                <a:cubicBezTo>
                  <a:pt x="10112" y="21599"/>
                  <a:pt x="9520" y="21292"/>
                  <a:pt x="9024" y="20679"/>
                </a:cubicBezTo>
                <a:lnTo>
                  <a:pt x="1727" y="11718"/>
                </a:lnTo>
                <a:cubicBezTo>
                  <a:pt x="1203" y="11106"/>
                  <a:pt x="783" y="10462"/>
                  <a:pt x="472" y="9782"/>
                </a:cubicBezTo>
                <a:cubicBezTo>
                  <a:pt x="156" y="9110"/>
                  <a:pt x="0" y="8398"/>
                  <a:pt x="0" y="7647"/>
                </a:cubicBezTo>
                <a:cubicBezTo>
                  <a:pt x="0" y="6594"/>
                  <a:pt x="279" y="5601"/>
                  <a:pt x="843" y="4669"/>
                </a:cubicBezTo>
                <a:cubicBezTo>
                  <a:pt x="1403" y="3737"/>
                  <a:pt x="2179" y="2921"/>
                  <a:pt x="3164" y="2227"/>
                </a:cubicBezTo>
                <a:cubicBezTo>
                  <a:pt x="4143" y="1538"/>
                  <a:pt x="5296" y="990"/>
                  <a:pt x="6615" y="595"/>
                </a:cubicBezTo>
                <a:cubicBezTo>
                  <a:pt x="7936" y="197"/>
                  <a:pt x="9344" y="0"/>
                  <a:pt x="10819" y="0"/>
                </a:cubicBezTo>
                <a:cubicBezTo>
                  <a:pt x="12315" y="0"/>
                  <a:pt x="13719" y="197"/>
                  <a:pt x="15023" y="595"/>
                </a:cubicBezTo>
                <a:cubicBezTo>
                  <a:pt x="16335" y="993"/>
                  <a:pt x="17475" y="1538"/>
                  <a:pt x="18451" y="2227"/>
                </a:cubicBezTo>
                <a:cubicBezTo>
                  <a:pt x="19427" y="2921"/>
                  <a:pt x="20200" y="3737"/>
                  <a:pt x="20756" y="4669"/>
                </a:cubicBezTo>
                <a:cubicBezTo>
                  <a:pt x="21320" y="5603"/>
                  <a:pt x="21599" y="6594"/>
                  <a:pt x="21599" y="7647"/>
                </a:cubicBezTo>
                <a:moveTo>
                  <a:pt x="10819" y="11408"/>
                </a:moveTo>
                <a:cubicBezTo>
                  <a:pt x="11547" y="11408"/>
                  <a:pt x="12240" y="11309"/>
                  <a:pt x="12900" y="11114"/>
                </a:cubicBezTo>
                <a:cubicBezTo>
                  <a:pt x="13556" y="10922"/>
                  <a:pt x="14127" y="10651"/>
                  <a:pt x="14612" y="10310"/>
                </a:cubicBezTo>
                <a:cubicBezTo>
                  <a:pt x="15096" y="9968"/>
                  <a:pt x="15476" y="9564"/>
                  <a:pt x="15748" y="9107"/>
                </a:cubicBezTo>
                <a:cubicBezTo>
                  <a:pt x="16028" y="8650"/>
                  <a:pt x="16164" y="8158"/>
                  <a:pt x="16164" y="7645"/>
                </a:cubicBezTo>
                <a:cubicBezTo>
                  <a:pt x="16164" y="7131"/>
                  <a:pt x="16028" y="6642"/>
                  <a:pt x="15748" y="6176"/>
                </a:cubicBezTo>
                <a:cubicBezTo>
                  <a:pt x="15476" y="5713"/>
                  <a:pt x="15096" y="5304"/>
                  <a:pt x="14612" y="4951"/>
                </a:cubicBezTo>
                <a:cubicBezTo>
                  <a:pt x="14128" y="4604"/>
                  <a:pt x="13564" y="4327"/>
                  <a:pt x="12908" y="4135"/>
                </a:cubicBezTo>
                <a:cubicBezTo>
                  <a:pt x="12256" y="3943"/>
                  <a:pt x="11564" y="3842"/>
                  <a:pt x="10820" y="3842"/>
                </a:cubicBezTo>
                <a:cubicBezTo>
                  <a:pt x="10068" y="3842"/>
                  <a:pt x="9376" y="3940"/>
                  <a:pt x="8736" y="4135"/>
                </a:cubicBezTo>
                <a:cubicBezTo>
                  <a:pt x="8092" y="4327"/>
                  <a:pt x="7528" y="4604"/>
                  <a:pt x="7032" y="4951"/>
                </a:cubicBezTo>
                <a:cubicBezTo>
                  <a:pt x="6532" y="5304"/>
                  <a:pt x="6148" y="5713"/>
                  <a:pt x="5872" y="6171"/>
                </a:cubicBezTo>
                <a:cubicBezTo>
                  <a:pt x="5596" y="6628"/>
                  <a:pt x="5460" y="7119"/>
                  <a:pt x="5460" y="7642"/>
                </a:cubicBezTo>
                <a:cubicBezTo>
                  <a:pt x="5460" y="8155"/>
                  <a:pt x="5596" y="8644"/>
                  <a:pt x="5872" y="9104"/>
                </a:cubicBezTo>
                <a:cubicBezTo>
                  <a:pt x="6148" y="9561"/>
                  <a:pt x="6532" y="9965"/>
                  <a:pt x="7032" y="10307"/>
                </a:cubicBezTo>
                <a:cubicBezTo>
                  <a:pt x="7528" y="10648"/>
                  <a:pt x="8092" y="10919"/>
                  <a:pt x="8736" y="11111"/>
                </a:cubicBezTo>
                <a:cubicBezTo>
                  <a:pt x="9376" y="11309"/>
                  <a:pt x="10068" y="11408"/>
                  <a:pt x="10819" y="11408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defTabSz="171448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8" name="AutoShape 98"/>
          <p:cNvSpPr>
            <a:spLocks/>
          </p:cNvSpPr>
          <p:nvPr userDrawn="1"/>
        </p:nvSpPr>
        <p:spPr bwMode="auto">
          <a:xfrm>
            <a:off x="4420394" y="3834811"/>
            <a:ext cx="248728" cy="32153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7647"/>
                </a:moveTo>
                <a:cubicBezTo>
                  <a:pt x="21599" y="8410"/>
                  <a:pt x="21443" y="9124"/>
                  <a:pt x="21132" y="9804"/>
                </a:cubicBezTo>
                <a:cubicBezTo>
                  <a:pt x="20820" y="10488"/>
                  <a:pt x="20404" y="11134"/>
                  <a:pt x="19880" y="11747"/>
                </a:cubicBezTo>
                <a:lnTo>
                  <a:pt x="12619" y="20679"/>
                </a:lnTo>
                <a:cubicBezTo>
                  <a:pt x="12095" y="21292"/>
                  <a:pt x="11491" y="21599"/>
                  <a:pt x="10804" y="21599"/>
                </a:cubicBezTo>
                <a:cubicBezTo>
                  <a:pt x="10112" y="21599"/>
                  <a:pt x="9520" y="21292"/>
                  <a:pt x="9024" y="20679"/>
                </a:cubicBezTo>
                <a:lnTo>
                  <a:pt x="1727" y="11718"/>
                </a:lnTo>
                <a:cubicBezTo>
                  <a:pt x="1203" y="11106"/>
                  <a:pt x="783" y="10462"/>
                  <a:pt x="472" y="9782"/>
                </a:cubicBezTo>
                <a:cubicBezTo>
                  <a:pt x="156" y="9110"/>
                  <a:pt x="0" y="8398"/>
                  <a:pt x="0" y="7647"/>
                </a:cubicBezTo>
                <a:cubicBezTo>
                  <a:pt x="0" y="6594"/>
                  <a:pt x="279" y="5601"/>
                  <a:pt x="843" y="4669"/>
                </a:cubicBezTo>
                <a:cubicBezTo>
                  <a:pt x="1403" y="3737"/>
                  <a:pt x="2179" y="2921"/>
                  <a:pt x="3164" y="2227"/>
                </a:cubicBezTo>
                <a:cubicBezTo>
                  <a:pt x="4143" y="1538"/>
                  <a:pt x="5296" y="990"/>
                  <a:pt x="6615" y="595"/>
                </a:cubicBezTo>
                <a:cubicBezTo>
                  <a:pt x="7936" y="197"/>
                  <a:pt x="9344" y="0"/>
                  <a:pt x="10819" y="0"/>
                </a:cubicBezTo>
                <a:cubicBezTo>
                  <a:pt x="12315" y="0"/>
                  <a:pt x="13719" y="197"/>
                  <a:pt x="15023" y="595"/>
                </a:cubicBezTo>
                <a:cubicBezTo>
                  <a:pt x="16335" y="993"/>
                  <a:pt x="17475" y="1538"/>
                  <a:pt x="18451" y="2227"/>
                </a:cubicBezTo>
                <a:cubicBezTo>
                  <a:pt x="19427" y="2921"/>
                  <a:pt x="20200" y="3737"/>
                  <a:pt x="20756" y="4669"/>
                </a:cubicBezTo>
                <a:cubicBezTo>
                  <a:pt x="21320" y="5603"/>
                  <a:pt x="21599" y="6594"/>
                  <a:pt x="21599" y="7647"/>
                </a:cubicBezTo>
                <a:moveTo>
                  <a:pt x="10819" y="11408"/>
                </a:moveTo>
                <a:cubicBezTo>
                  <a:pt x="11547" y="11408"/>
                  <a:pt x="12240" y="11309"/>
                  <a:pt x="12900" y="11114"/>
                </a:cubicBezTo>
                <a:cubicBezTo>
                  <a:pt x="13556" y="10922"/>
                  <a:pt x="14127" y="10651"/>
                  <a:pt x="14612" y="10310"/>
                </a:cubicBezTo>
                <a:cubicBezTo>
                  <a:pt x="15096" y="9968"/>
                  <a:pt x="15476" y="9564"/>
                  <a:pt x="15748" y="9107"/>
                </a:cubicBezTo>
                <a:cubicBezTo>
                  <a:pt x="16028" y="8650"/>
                  <a:pt x="16164" y="8158"/>
                  <a:pt x="16164" y="7645"/>
                </a:cubicBezTo>
                <a:cubicBezTo>
                  <a:pt x="16164" y="7131"/>
                  <a:pt x="16028" y="6642"/>
                  <a:pt x="15748" y="6176"/>
                </a:cubicBezTo>
                <a:cubicBezTo>
                  <a:pt x="15476" y="5713"/>
                  <a:pt x="15096" y="5304"/>
                  <a:pt x="14612" y="4951"/>
                </a:cubicBezTo>
                <a:cubicBezTo>
                  <a:pt x="14128" y="4604"/>
                  <a:pt x="13564" y="4327"/>
                  <a:pt x="12908" y="4135"/>
                </a:cubicBezTo>
                <a:cubicBezTo>
                  <a:pt x="12256" y="3943"/>
                  <a:pt x="11564" y="3842"/>
                  <a:pt x="10820" y="3842"/>
                </a:cubicBezTo>
                <a:cubicBezTo>
                  <a:pt x="10068" y="3842"/>
                  <a:pt x="9376" y="3940"/>
                  <a:pt x="8736" y="4135"/>
                </a:cubicBezTo>
                <a:cubicBezTo>
                  <a:pt x="8092" y="4327"/>
                  <a:pt x="7528" y="4604"/>
                  <a:pt x="7032" y="4951"/>
                </a:cubicBezTo>
                <a:cubicBezTo>
                  <a:pt x="6532" y="5304"/>
                  <a:pt x="6148" y="5713"/>
                  <a:pt x="5872" y="6171"/>
                </a:cubicBezTo>
                <a:cubicBezTo>
                  <a:pt x="5596" y="6628"/>
                  <a:pt x="5460" y="7119"/>
                  <a:pt x="5460" y="7642"/>
                </a:cubicBezTo>
                <a:cubicBezTo>
                  <a:pt x="5460" y="8155"/>
                  <a:pt x="5596" y="8644"/>
                  <a:pt x="5872" y="9104"/>
                </a:cubicBezTo>
                <a:cubicBezTo>
                  <a:pt x="6148" y="9561"/>
                  <a:pt x="6532" y="9965"/>
                  <a:pt x="7032" y="10307"/>
                </a:cubicBezTo>
                <a:cubicBezTo>
                  <a:pt x="7528" y="10648"/>
                  <a:pt x="8092" y="10919"/>
                  <a:pt x="8736" y="11111"/>
                </a:cubicBezTo>
                <a:cubicBezTo>
                  <a:pt x="9376" y="11309"/>
                  <a:pt x="10068" y="11408"/>
                  <a:pt x="10819" y="11408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defTabSz="171448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4" name="Title 1"/>
          <p:cNvSpPr txBox="1">
            <a:spLocks/>
          </p:cNvSpPr>
          <p:nvPr userDrawn="1"/>
        </p:nvSpPr>
        <p:spPr>
          <a:xfrm>
            <a:off x="7164928" y="213494"/>
            <a:ext cx="2277793" cy="518372"/>
          </a:xfrm>
          <a:prstGeom prst="rect">
            <a:avLst/>
          </a:prstGeom>
        </p:spPr>
        <p:txBody>
          <a:bodyPr tIns="0" bIns="0" anchor="t" anchorCtr="0">
            <a:noAutofit/>
          </a:bodyPr>
          <a:lstStyle>
            <a:lvl1pPr marL="0" indent="0" algn="l" defTabSz="609620" rtl="0" eaLnBrk="1" latinLnBrk="0" hangingPunct="1">
              <a:spcBef>
                <a:spcPct val="20000"/>
              </a:spcBef>
              <a:buFont typeface="Arial"/>
              <a:buNone/>
              <a:defRPr lang="en-US" sz="4000" b="1" i="0" kern="1200" baseline="0" dirty="0">
                <a:solidFill>
                  <a:schemeClr val="tx1"/>
                </a:solidFill>
                <a:latin typeface="Raleway SemiBold" charset="0"/>
                <a:ea typeface="Raleway SemiBold" charset="0"/>
                <a:cs typeface="Raleway SemiBold" charset="0"/>
              </a:defRPr>
            </a:lvl1pPr>
          </a:lstStyle>
          <a:p>
            <a:r>
              <a:rPr lang="en-US"/>
              <a:t>Contact</a:t>
            </a:r>
          </a:p>
        </p:txBody>
      </p:sp>
      <p:grpSp>
        <p:nvGrpSpPr>
          <p:cNvPr id="35" name="Group 34"/>
          <p:cNvGrpSpPr/>
          <p:nvPr userDrawn="1"/>
        </p:nvGrpSpPr>
        <p:grpSpPr>
          <a:xfrm>
            <a:off x="6255253" y="561050"/>
            <a:ext cx="776201" cy="138043"/>
            <a:chOff x="6221638" y="2403583"/>
            <a:chExt cx="1501283" cy="267029"/>
          </a:xfrm>
        </p:grpSpPr>
        <p:sp>
          <p:nvSpPr>
            <p:cNvPr id="36" name="Oval 35"/>
            <p:cNvSpPr/>
            <p:nvPr/>
          </p:nvSpPr>
          <p:spPr>
            <a:xfrm>
              <a:off x="7449305" y="2403583"/>
              <a:ext cx="273616" cy="26702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  <p:sp>
          <p:nvSpPr>
            <p:cNvPr id="37" name="Oval 36"/>
            <p:cNvSpPr/>
            <p:nvPr/>
          </p:nvSpPr>
          <p:spPr>
            <a:xfrm>
              <a:off x="7142388" y="2403583"/>
              <a:ext cx="273616" cy="26702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  <p:sp>
          <p:nvSpPr>
            <p:cNvPr id="38" name="Oval 37"/>
            <p:cNvSpPr/>
            <p:nvPr/>
          </p:nvSpPr>
          <p:spPr>
            <a:xfrm>
              <a:off x="6835471" y="2403583"/>
              <a:ext cx="273616" cy="26702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  <p:sp>
          <p:nvSpPr>
            <p:cNvPr id="39" name="Oval 38"/>
            <p:cNvSpPr/>
            <p:nvPr/>
          </p:nvSpPr>
          <p:spPr>
            <a:xfrm>
              <a:off x="6528555" y="2403583"/>
              <a:ext cx="273616" cy="26702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/>
            </a:p>
          </p:txBody>
        </p:sp>
        <p:sp>
          <p:nvSpPr>
            <p:cNvPr id="40" name="Oval 39"/>
            <p:cNvSpPr/>
            <p:nvPr/>
          </p:nvSpPr>
          <p:spPr>
            <a:xfrm>
              <a:off x="6221638" y="2403583"/>
              <a:ext cx="273616" cy="26702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2653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316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763" r:id="rId2"/>
    <p:sldLayoutId id="2147483764" r:id="rId3"/>
    <p:sldLayoutId id="2147483772" r:id="rId4"/>
    <p:sldLayoutId id="2147483729" r:id="rId5"/>
    <p:sldLayoutId id="2147483771" r:id="rId6"/>
    <p:sldLayoutId id="2147483770" r:id="rId7"/>
    <p:sldLayoutId id="2147483687" r:id="rId8"/>
    <p:sldLayoutId id="2147483725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 userDrawn="1"/>
        </p:nvSpPr>
        <p:spPr>
          <a:xfrm>
            <a:off x="11773694" y="6438900"/>
            <a:ext cx="345077" cy="34503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6" tIns="60964" rIns="121926" bIns="6096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1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773694" y="6438900"/>
            <a:ext cx="345077" cy="345032"/>
          </a:xfrm>
          <a:prstGeom prst="rect">
            <a:avLst/>
          </a:prstGeom>
        </p:spPr>
        <p:txBody>
          <a:bodyPr vert="horz" lIns="18000" tIns="60963" rIns="18000" bIns="60963" rtlCol="0" anchor="ctr"/>
          <a:lstStyle>
            <a:defPPr>
              <a:defRPr lang="en-US"/>
            </a:defPPr>
            <a:lvl1pPr marL="0" algn="ctr" defTabSz="1219261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219261" algn="l" defTabSz="1219261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38522" algn="l" defTabSz="1219261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57783" algn="l" defTabSz="1219261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77044" algn="l" defTabSz="1219261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96305" algn="l" defTabSz="1219261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15566" algn="l" defTabSz="1219261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34827" algn="l" defTabSz="1219261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54088" algn="l" defTabSz="1219261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F686B8-C880-FF40-96DC-14FF2413C34E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0623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sldNum="0" hdr="0" ftr="0" dt="0"/>
  <p:txStyles>
    <p:titleStyle>
      <a:lvl1pPr algn="ctr" defTabSz="609620" rtl="0" eaLnBrk="1" latinLnBrk="0" hangingPunct="1">
        <a:spcBef>
          <a:spcPct val="0"/>
        </a:spcBef>
        <a:buNone/>
        <a:defRPr sz="3750" kern="1200">
          <a:solidFill>
            <a:schemeClr val="bg2"/>
          </a:solidFill>
          <a:latin typeface="Raleway ExtraBold"/>
          <a:ea typeface="+mj-ea"/>
          <a:cs typeface="Raleway ExtraBold"/>
        </a:defRPr>
      </a:lvl1pPr>
    </p:titleStyle>
    <p:bodyStyle>
      <a:lvl1pPr marL="0" indent="0" algn="l" defTabSz="609620" rtl="0" eaLnBrk="1" latinLnBrk="0" hangingPunct="1">
        <a:spcBef>
          <a:spcPct val="20000"/>
        </a:spcBef>
        <a:buFont typeface="Arial"/>
        <a:buNone/>
        <a:defRPr sz="3200" b="0" i="0" kern="1200">
          <a:solidFill>
            <a:schemeClr val="tx1"/>
          </a:solidFill>
          <a:latin typeface="Raleway" charset="0"/>
          <a:ea typeface="Raleway" charset="0"/>
          <a:cs typeface="Raleway" charset="0"/>
        </a:defRPr>
      </a:lvl1pPr>
      <a:lvl2pPr marL="609620" indent="0" algn="l" defTabSz="609620" rtl="0" eaLnBrk="1" latinLnBrk="0" hangingPunct="1">
        <a:spcBef>
          <a:spcPct val="20000"/>
        </a:spcBef>
        <a:buFont typeface="Arial"/>
        <a:buNone/>
        <a:defRPr sz="2401" b="0" i="0" kern="1200">
          <a:solidFill>
            <a:schemeClr val="tx1"/>
          </a:solidFill>
          <a:latin typeface="Raleway" charset="0"/>
          <a:ea typeface="Raleway" charset="0"/>
          <a:cs typeface="Raleway" charset="0"/>
        </a:defRPr>
      </a:lvl2pPr>
      <a:lvl3pPr marL="1219241" indent="0" algn="l" defTabSz="609620" rtl="0" eaLnBrk="1" latinLnBrk="0" hangingPunct="1">
        <a:spcBef>
          <a:spcPct val="20000"/>
        </a:spcBef>
        <a:buFont typeface="Arial"/>
        <a:buNone/>
        <a:defRPr sz="2151" b="0" i="0" kern="1200">
          <a:solidFill>
            <a:schemeClr val="tx1"/>
          </a:solidFill>
          <a:latin typeface="Raleway" charset="0"/>
          <a:ea typeface="Raleway" charset="0"/>
          <a:cs typeface="Raleway" charset="0"/>
        </a:defRPr>
      </a:lvl3pPr>
      <a:lvl4pPr marL="1828861" indent="0" algn="l" defTabSz="609620" rtl="0" eaLnBrk="1" latinLnBrk="0" hangingPunct="1">
        <a:spcBef>
          <a:spcPct val="20000"/>
        </a:spcBef>
        <a:buFont typeface="Arial"/>
        <a:buNone/>
        <a:defRPr sz="1850" b="0" i="0" kern="1200">
          <a:solidFill>
            <a:schemeClr val="tx1"/>
          </a:solidFill>
          <a:latin typeface="Raleway" charset="0"/>
          <a:ea typeface="Raleway" charset="0"/>
          <a:cs typeface="Raleway" charset="0"/>
        </a:defRPr>
      </a:lvl4pPr>
      <a:lvl5pPr marL="2438482" indent="0" algn="l" defTabSz="609620" rtl="0" eaLnBrk="1" latinLnBrk="0" hangingPunct="1">
        <a:spcBef>
          <a:spcPct val="20000"/>
        </a:spcBef>
        <a:buFont typeface="Arial"/>
        <a:buNone/>
        <a:defRPr sz="1850" b="0" i="0" kern="1200">
          <a:solidFill>
            <a:schemeClr val="tx1"/>
          </a:solidFill>
          <a:latin typeface="Raleway" charset="0"/>
          <a:ea typeface="Raleway" charset="0"/>
          <a:cs typeface="Raleway" charset="0"/>
        </a:defRPr>
      </a:lvl5pPr>
      <a:lvl6pPr marL="3352912" indent="-304811" algn="l" defTabSz="609620" rtl="0" eaLnBrk="1" latinLnBrk="0" hangingPunct="1">
        <a:spcBef>
          <a:spcPct val="20000"/>
        </a:spcBef>
        <a:buFont typeface="Arial"/>
        <a:buChar char="•"/>
        <a:defRPr sz="2650" kern="1200">
          <a:solidFill>
            <a:schemeClr val="tx1"/>
          </a:solidFill>
          <a:latin typeface="+mn-lt"/>
          <a:ea typeface="+mn-ea"/>
          <a:cs typeface="+mn-cs"/>
        </a:defRPr>
      </a:lvl6pPr>
      <a:lvl7pPr marL="3962532" indent="-304811" algn="l" defTabSz="609620" rtl="0" eaLnBrk="1" latinLnBrk="0" hangingPunct="1">
        <a:spcBef>
          <a:spcPct val="20000"/>
        </a:spcBef>
        <a:buFont typeface="Arial"/>
        <a:buChar char="•"/>
        <a:defRPr sz="2650" kern="1200">
          <a:solidFill>
            <a:schemeClr val="tx1"/>
          </a:solidFill>
          <a:latin typeface="+mn-lt"/>
          <a:ea typeface="+mn-ea"/>
          <a:cs typeface="+mn-cs"/>
        </a:defRPr>
      </a:lvl7pPr>
      <a:lvl8pPr marL="4572152" indent="-304811" algn="l" defTabSz="609620" rtl="0" eaLnBrk="1" latinLnBrk="0" hangingPunct="1">
        <a:spcBef>
          <a:spcPct val="20000"/>
        </a:spcBef>
        <a:buFont typeface="Arial"/>
        <a:buChar char="•"/>
        <a:defRPr sz="2650" kern="1200">
          <a:solidFill>
            <a:schemeClr val="tx1"/>
          </a:solidFill>
          <a:latin typeface="+mn-lt"/>
          <a:ea typeface="+mn-ea"/>
          <a:cs typeface="+mn-cs"/>
        </a:defRPr>
      </a:lvl8pPr>
      <a:lvl9pPr marL="5181773" indent="-304811" algn="l" defTabSz="609620" rtl="0" eaLnBrk="1" latinLnBrk="0" hangingPunct="1">
        <a:spcBef>
          <a:spcPct val="20000"/>
        </a:spcBef>
        <a:buFont typeface="Arial"/>
        <a:buChar char="•"/>
        <a:defRPr sz="26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20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609620" algn="l" defTabSz="609620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219241" algn="l" defTabSz="609620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828861" algn="l" defTabSz="609620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4pPr>
      <a:lvl5pPr marL="2438482" algn="l" defTabSz="609620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5pPr>
      <a:lvl6pPr marL="3048102" algn="l" defTabSz="609620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6pPr>
      <a:lvl7pPr marL="3657722" algn="l" defTabSz="609620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7pPr>
      <a:lvl8pPr marL="4267343" algn="l" defTabSz="609620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8pPr>
      <a:lvl9pPr marL="4876963" algn="l" defTabSz="609620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diederik.lanoye@kuleuven.b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1B3D7C3-D129-443C-8810-50037BBFC0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(Op)nieuw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B8B3425D-ED3E-4329-9FAD-AFD25738AB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dirty="0"/>
              <a:t>Een herstart voor de LIBISnet Werkgroep Resource Management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A3F1592-4605-41C2-929C-6AA0DD7ECA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29 juni 2021</a:t>
            </a:r>
          </a:p>
        </p:txBody>
      </p:sp>
    </p:spTree>
    <p:extLst>
      <p:ext uri="{BB962C8B-B14F-4D97-AF65-F5344CB8AC3E}">
        <p14:creationId xmlns:p14="http://schemas.microsoft.com/office/powerpoint/2010/main" val="4072196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5D366-FECC-4608-BFA4-56213F005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Andere vorm van communicatie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5C444-B967-462A-87BD-45944EAD87D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Piste van werkgroep als </a:t>
            </a:r>
            <a:r>
              <a:rPr lang="nl-BE" dirty="0" err="1"/>
              <a:t>informatiehub</a:t>
            </a:r>
            <a:r>
              <a:rPr lang="nl-BE" dirty="0"/>
              <a:t>/tussenschakel tussen LIBIS/UBD enerzijds en bibliotheken/medewerkers anderzijds werd verlaten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Alternatief: veelvormig rechtstreeks communiceren met bibliotheken maar vooral individuele medewerkers</a:t>
            </a:r>
          </a:p>
          <a:p>
            <a:pPr marL="817200" lvl="1" indent="-457200">
              <a:buFont typeface="Arial" panose="020B0604020202020204" pitchFamily="34" charset="0"/>
              <a:buChar char="•"/>
            </a:pPr>
            <a:r>
              <a:rPr lang="nl-BE" dirty="0"/>
              <a:t>Maandelijkse basisopleidingen</a:t>
            </a:r>
          </a:p>
          <a:p>
            <a:pPr marL="817200" lvl="1" indent="-457200">
              <a:buFont typeface="Arial" panose="020B0604020202020204" pitchFamily="34" charset="0"/>
              <a:buChar char="•"/>
            </a:pPr>
            <a:r>
              <a:rPr lang="nl-BE" dirty="0"/>
              <a:t>Workshops</a:t>
            </a:r>
          </a:p>
          <a:p>
            <a:pPr marL="817200" lvl="1" indent="-457200">
              <a:buFont typeface="Arial" panose="020B0604020202020204" pitchFamily="34" charset="0"/>
              <a:buChar char="•"/>
            </a:pPr>
            <a:r>
              <a:rPr lang="nl-BE" dirty="0"/>
              <a:t>Helpdesk</a:t>
            </a:r>
          </a:p>
          <a:p>
            <a:pPr marL="817200" lvl="1" indent="-457200">
              <a:buFont typeface="Arial" panose="020B0604020202020204" pitchFamily="34" charset="0"/>
              <a:buChar char="•"/>
            </a:pPr>
            <a:r>
              <a:rPr lang="nl-BE" dirty="0"/>
              <a:t>libis.helpdocs.com</a:t>
            </a:r>
          </a:p>
          <a:p>
            <a:pPr marL="817200" lvl="1" indent="-457200">
              <a:buFont typeface="Arial" panose="020B0604020202020204" pitchFamily="34" charset="0"/>
              <a:buChar char="•"/>
            </a:pPr>
            <a:r>
              <a:rPr lang="nl-BE" dirty="0"/>
              <a:t>Nieuwsbrief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822FE6-81A3-441C-96A5-C49AA5D5C1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2380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6F93BA7-DD0A-4FD5-B302-306CF9694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Resultaten?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24A1A57-C03A-4E4E-879F-4EB6F0AE0371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nl-BE" dirty="0"/>
              <a:t>Helpdesk is performant: meeste vragen kunnen snel beantwoord worden</a:t>
            </a:r>
          </a:p>
          <a:p>
            <a:endParaRPr lang="nl-BE" dirty="0"/>
          </a:p>
          <a:p>
            <a:r>
              <a:rPr lang="nl-BE" dirty="0"/>
              <a:t>Workshops zijn een goede methode om grote groepen collega’s snel te informeren (</a:t>
            </a:r>
            <a:r>
              <a:rPr lang="nl-BE" i="1" dirty="0"/>
              <a:t>online</a:t>
            </a:r>
            <a:r>
              <a:rPr lang="nl-BE" dirty="0"/>
              <a:t> vormen zeer druk bijgewoond)</a:t>
            </a:r>
          </a:p>
          <a:p>
            <a:endParaRPr lang="nl-BE" dirty="0"/>
          </a:p>
          <a:p>
            <a:r>
              <a:rPr lang="nl-BE" dirty="0"/>
              <a:t>libis.helpdocs.com groeit (maar nog een stuk te gaan)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8D26DE9-DC25-4490-B6E0-CFD3E80BE2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928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6F93BA7-DD0A-4FD5-B302-306CF9694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Verder uitbouwen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24A1A57-C03A-4E4E-879F-4EB6F0AE0371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nl-BE" dirty="0"/>
              <a:t>Basisopleiding modulair uitwerken: starters verwerken informatie in behapbare delen en leren deze toepassen</a:t>
            </a:r>
          </a:p>
          <a:p>
            <a:endParaRPr lang="nl-BE" dirty="0"/>
          </a:p>
          <a:p>
            <a:r>
              <a:rPr lang="nl-BE" dirty="0"/>
              <a:t>Opvolgingssessies voor starters: meer intensieve begeleiding voor nieuwe medewerkers</a:t>
            </a:r>
          </a:p>
          <a:p>
            <a:endParaRPr lang="nl-BE" dirty="0"/>
          </a:p>
          <a:p>
            <a:r>
              <a:rPr lang="nl-BE" i="1" dirty="0"/>
              <a:t>Question time-</a:t>
            </a:r>
            <a:r>
              <a:rPr lang="nl-BE" dirty="0"/>
              <a:t>sessies: online sessies waarvan de agenda bepaald wordt door de vragen van de aanwezigen</a:t>
            </a:r>
            <a:endParaRPr lang="nl-BE" i="1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8D26DE9-DC25-4490-B6E0-CFD3E80BE2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9100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99ED2CB-7BFE-4431-99AC-249D2AFC50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4141B1E-C1A3-40AD-85C3-0B04FDC7A0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Waarom hebben we een werkgroep (nu) nodig?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C97F2804-7BE8-4AE5-88C8-FBE3980F77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0934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F8F21D1-F5FB-4A8F-9D8F-6985A9E0C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Beperkingen van alternatief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D61274D-564B-4A4C-89E8-3E8DA49FC72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nl-BE" dirty="0"/>
              <a:t>Bepaalde functies van de werkgroep onvoldoende ingevuld</a:t>
            </a:r>
          </a:p>
          <a:p>
            <a:endParaRPr lang="nl-B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Individuele contacten geven niet zelfde input als discussie in een representatieve groep</a:t>
            </a:r>
          </a:p>
          <a:p>
            <a:endParaRPr lang="nl-B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Werkgroep als ontmoetingsplaats voor de partnerbibliotheken</a:t>
            </a:r>
          </a:p>
          <a:p>
            <a:pPr lvl="1"/>
            <a:endParaRPr lang="nl-B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Platform om werking op elkaar af te stemmen en samen te werken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dirty="0"/>
          </a:p>
          <a:p>
            <a:r>
              <a:rPr lang="nl-BE" dirty="0">
                <a:sym typeface="Wingdings" panose="05000000000000000000" pitchFamily="2" charset="2"/>
              </a:rPr>
              <a:t> Werkgroep is nodig om LIBISnet als netwerk van (samen)werkende partners te versterken</a:t>
            </a:r>
            <a:endParaRPr lang="nl-B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0BA3A22-2D87-4B6E-A9A1-B637A355B7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2668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CA0D72E-D78C-4099-B519-360ADDA85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Timing van deze herstart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ABE9C9E-06F6-4532-B717-C6D6467D87CA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r>
              <a:rPr lang="nl-BE" dirty="0"/>
              <a:t>Medio 2022: van Limo naar Primo VE</a:t>
            </a:r>
          </a:p>
          <a:p>
            <a:endParaRPr lang="nl-B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Groot voordeel voor </a:t>
            </a:r>
            <a:r>
              <a:rPr lang="nl-BE" dirty="0" err="1"/>
              <a:t>catalografen</a:t>
            </a:r>
            <a:r>
              <a:rPr lang="nl-BE" dirty="0"/>
              <a:t>: back end (Alma) en front end (Primo VE) rug-aan-rug </a:t>
            </a:r>
            <a:r>
              <a:rPr lang="nl-BE" dirty="0">
                <a:sym typeface="Wingdings" panose="05000000000000000000" pitchFamily="2" charset="2"/>
              </a:rPr>
              <a:t> nieuwe records/aanpassingen snel zichtbaar in Primo 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dirty="0"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>
                <a:sym typeface="Wingdings" panose="05000000000000000000" pitchFamily="2" charset="2"/>
              </a:rPr>
              <a:t>Nadeel: mogelijkheden om </a:t>
            </a:r>
            <a:r>
              <a:rPr lang="nl-BE" i="1" dirty="0" err="1">
                <a:sym typeface="Wingdings" panose="05000000000000000000" pitchFamily="2" charset="2"/>
              </a:rPr>
              <a:t>publishing</a:t>
            </a:r>
            <a:r>
              <a:rPr lang="nl-BE" i="1" dirty="0">
                <a:sym typeface="Wingdings" panose="05000000000000000000" pitchFamily="2" charset="2"/>
              </a:rPr>
              <a:t> </a:t>
            </a:r>
            <a:r>
              <a:rPr lang="nl-BE" dirty="0">
                <a:sym typeface="Wingdings" panose="05000000000000000000" pitchFamily="2" charset="2"/>
              </a:rPr>
              <a:t>te configureren beperkter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dirty="0">
              <a:sym typeface="Wingdings" panose="05000000000000000000" pitchFamily="2" charset="2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5807B91-0D0E-48EB-A07B-C718CA9980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174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6AAE9-D36D-491F-8133-99D2AB427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Wat is het probleem?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0A962-309B-4760-8B05-731DD13BE161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nl-BE" dirty="0"/>
              <a:t>Algemeen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eerdere goedbedoelde beslissingen om gebruikte systemen (Aleph, Alma) aan te passen aan lokale noden, bv. </a:t>
            </a:r>
            <a:r>
              <a:rPr lang="nl-BE" dirty="0" err="1"/>
              <a:t>i.f.v</a:t>
            </a:r>
            <a:r>
              <a:rPr lang="nl-BE" dirty="0"/>
              <a:t>. opzoekbaarheid, vereenvoudiging</a:t>
            </a:r>
          </a:p>
          <a:p>
            <a:endParaRPr lang="nl-BE" dirty="0"/>
          </a:p>
          <a:p>
            <a:pPr marL="457200" indent="-457200"/>
            <a:r>
              <a:rPr lang="nl-BE" dirty="0">
                <a:sym typeface="Wingdings" panose="05000000000000000000" pitchFamily="2" charset="2"/>
              </a:rPr>
              <a:t> </a:t>
            </a:r>
            <a:r>
              <a:rPr lang="nl-BE" dirty="0"/>
              <a:t>afwijkingen van strikte MARC21- en RDA-regels die Ex Libris gebruikt bij ontwikkeling Alma/Primo 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dirty="0"/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nl-BE" dirty="0">
                <a:sym typeface="Wingdings" panose="05000000000000000000" pitchFamily="2" charset="2"/>
              </a:rPr>
              <a:t>Zichtbaar in Primo VE en kunnen niet meer ‘weg-genormaliseerd’ worden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endParaRPr lang="nl-BE" dirty="0"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nl-BE" dirty="0">
                <a:sym typeface="Wingdings" panose="05000000000000000000" pitchFamily="2" charset="2"/>
              </a:rPr>
              <a:t>Aan de wortel aanpakken in Alma</a:t>
            </a:r>
            <a:endParaRPr lang="nl-B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dirty="0"/>
          </a:p>
          <a:p>
            <a:endParaRPr lang="nl-B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0782BE-1FD7-4FED-A526-4FC26C8427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2735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6AAE9-D36D-491F-8133-99D2AB427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Wat is het probleem?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0A962-309B-4760-8B05-731DD13BE161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nl-BE" dirty="0"/>
              <a:t>Concrete werkpunten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RDA schrijft aanduiden van auteur als </a:t>
            </a:r>
            <a:r>
              <a:rPr lang="nl-BE" dirty="0" err="1"/>
              <a:t>main</a:t>
            </a:r>
            <a:r>
              <a:rPr lang="nl-BE" dirty="0"/>
              <a:t> entry (1XX) voor </a:t>
            </a:r>
            <a:r>
              <a:rPr lang="nl-BE" dirty="0">
                <a:sym typeface="Wingdings" panose="05000000000000000000" pitchFamily="2" charset="2"/>
              </a:rPr>
              <a:t> nodig voor correcte </a:t>
            </a:r>
            <a:r>
              <a:rPr lang="nl-BE" dirty="0" err="1">
                <a:sym typeface="Wingdings" panose="05000000000000000000" pitchFamily="2" charset="2"/>
              </a:rPr>
              <a:t>citations</a:t>
            </a:r>
            <a:r>
              <a:rPr lang="nl-BE" dirty="0">
                <a:sym typeface="Wingdings" panose="05000000000000000000" pitchFamily="2" charset="2"/>
              </a:rPr>
              <a:t> in Primo VE  aanpassen bestaande Alma records + regelgeving voor keuze 1XX/7XX uitwerken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Primo VE bevat veel meer standaard resource types maar criteria (sleutelwaarden) zijn licht anders </a:t>
            </a:r>
            <a:r>
              <a:rPr lang="nl-BE" dirty="0">
                <a:sym typeface="Wingdings" panose="05000000000000000000" pitchFamily="2" charset="2"/>
              </a:rPr>
              <a:t> sleutelwaarden waren in Alma al complexer geworden (33X)  zoeken naar efficiënte </a:t>
            </a:r>
            <a:r>
              <a:rPr lang="nl-BE" dirty="0" err="1">
                <a:sym typeface="Wingdings" panose="05000000000000000000" pitchFamily="2" charset="2"/>
              </a:rPr>
              <a:t>workflows</a:t>
            </a:r>
            <a:r>
              <a:rPr lang="nl-BE" dirty="0">
                <a:sym typeface="Wingdings" panose="05000000000000000000" pitchFamily="2" charset="2"/>
              </a:rPr>
              <a:t> om correcte invoer te verzekeren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>
                <a:sym typeface="Wingdings" panose="05000000000000000000" pitchFamily="2" charset="2"/>
              </a:rPr>
              <a:t>Alle onderwerpen (650) ongefilterd in facet Topic (alle lokale onderwerpen, alle </a:t>
            </a:r>
            <a:r>
              <a:rPr lang="nl-BE" dirty="0" err="1">
                <a:sym typeface="Wingdings" panose="05000000000000000000" pitchFamily="2" charset="2"/>
              </a:rPr>
              <a:t>subvelden</a:t>
            </a:r>
            <a:r>
              <a:rPr lang="nl-BE" dirty="0">
                <a:sym typeface="Wingdings" panose="05000000000000000000" pitchFamily="2" charset="2"/>
              </a:rPr>
              <a:t>)  samenwerken om invoer van onderwerpen te ‘rationaliseren’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dirty="0"/>
          </a:p>
          <a:p>
            <a:endParaRPr lang="nl-B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0782BE-1FD7-4FED-A526-4FC26C8427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7149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CA0D72E-D78C-4099-B519-360ADDA85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Timing van deze herstart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ABE9C9E-06F6-4532-B717-C6D6467D87CA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r>
              <a:rPr lang="nl-BE" dirty="0"/>
              <a:t>Medio 2022 = nog 1 jaar te gaan (veel en niet veel)</a:t>
            </a:r>
          </a:p>
          <a:p>
            <a:endParaRPr lang="nl-BE" dirty="0"/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nl-BE" dirty="0">
                <a:sym typeface="Wingdings" panose="05000000000000000000" pitchFamily="2" charset="2"/>
              </a:rPr>
              <a:t>we kunnen hulp van een werkgroep gebruiken om: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endParaRPr lang="nl-BE" dirty="0"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>
                <a:sym typeface="Wingdings" panose="05000000000000000000" pitchFamily="2" charset="2"/>
              </a:rPr>
              <a:t>mee na te denken over mogelijke oplossingen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>
                <a:sym typeface="Wingdings" panose="05000000000000000000" pitchFamily="2" charset="2"/>
              </a:rPr>
              <a:t>de voorstellen te toetsen aan de werkpraktijk(en): wat is haalbaar? Wat is het meest efficiënt?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>
                <a:sym typeface="Wingdings" panose="05000000000000000000" pitchFamily="2" charset="2"/>
              </a:rPr>
              <a:t>gerichte samenwerkingen op te zetten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>
                <a:sym typeface="Wingdings" panose="05000000000000000000" pitchFamily="2" charset="2"/>
              </a:rPr>
              <a:t>de uitrol te ondersteunen: meer lokale aanspreekpunten voor collega’s in de bibliotheken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dirty="0">
              <a:sym typeface="Wingdings" panose="05000000000000000000" pitchFamily="2" charset="2"/>
            </a:endParaRPr>
          </a:p>
          <a:p>
            <a:endParaRPr lang="nl-BE" dirty="0">
              <a:sym typeface="Wingdings" panose="05000000000000000000" pitchFamily="2" charset="2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5807B91-0D0E-48EB-A07B-C718CA9980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2147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6DA073D-4A15-453A-A147-DE3B061AFD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B131660-2D19-4F80-9ACE-6CFADC471F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Werking en samenstelling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F74E440C-323E-40FC-8886-D1FABFAE40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3440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4E3810D-E836-46D5-BC88-F049902F7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Inhoud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2E06960-C6A4-4B35-947E-467F6564756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0000" y="1080000"/>
            <a:ext cx="11680394" cy="5400000"/>
          </a:xfrm>
        </p:spPr>
        <p:txBody>
          <a:bodyPr>
            <a:normAutofit/>
          </a:bodyPr>
          <a:lstStyle/>
          <a:p>
            <a:r>
              <a:rPr lang="nl-BE" dirty="0"/>
              <a:t>Hele korte geschiedenis van de LIBISnet werkgroep </a:t>
            </a:r>
            <a:r>
              <a:rPr lang="nl-BE" dirty="0" err="1"/>
              <a:t>catalografie</a:t>
            </a:r>
            <a:r>
              <a:rPr lang="nl-BE" dirty="0"/>
              <a:t> (-2016)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dirty="0"/>
          </a:p>
          <a:p>
            <a:r>
              <a:rPr lang="nl-BE" dirty="0"/>
              <a:t>Zoektocht naar een alternatief (ca. 2012- 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dirty="0"/>
          </a:p>
          <a:p>
            <a:r>
              <a:rPr lang="nl-BE" dirty="0"/>
              <a:t>Waarom hebben we een werkgroep (nu) nodig? (2021- 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dirty="0"/>
          </a:p>
          <a:p>
            <a:r>
              <a:rPr lang="nl-BE" dirty="0"/>
              <a:t>Werking en samenstelling van de werkgroep Resource Management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dirty="0"/>
          </a:p>
          <a:p>
            <a:r>
              <a:rPr lang="nl-BE" i="1" dirty="0"/>
              <a:t>We want </a:t>
            </a:r>
            <a:r>
              <a:rPr lang="nl-BE" i="1" dirty="0" err="1"/>
              <a:t>you</a:t>
            </a:r>
            <a:r>
              <a:rPr lang="nl-BE" i="1" dirty="0"/>
              <a:t>!</a:t>
            </a:r>
          </a:p>
          <a:p>
            <a:pPr lvl="1"/>
            <a:endParaRPr lang="nl-BE" dirty="0"/>
          </a:p>
          <a:p>
            <a:pPr marL="817200" lvl="1" indent="-457200">
              <a:buFont typeface="Arial" panose="020B0604020202020204" pitchFamily="34" charset="0"/>
              <a:buChar char="•"/>
            </a:pPr>
            <a:endParaRPr lang="nl-B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D1FE32-9C35-4588-9EF0-2653D73067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018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3E054D4-29AD-437A-9A98-5DEE6786C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Geen projectwerkgroep!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FCAA824-7157-408B-987A-1CFFB56C994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nl-BE" dirty="0"/>
              <a:t>Implementatie Primo VE is eerste belangrijke werkpunt </a:t>
            </a:r>
            <a:r>
              <a:rPr lang="nl-BE" dirty="0">
                <a:sym typeface="Wingdings" panose="05000000000000000000" pitchFamily="2" charset="2"/>
              </a:rPr>
              <a:t> </a:t>
            </a:r>
            <a:r>
              <a:rPr lang="nl-BE" dirty="0"/>
              <a:t>bepalend voor agenda van eerste werkjaar</a:t>
            </a:r>
          </a:p>
          <a:p>
            <a:endParaRPr lang="nl-BE" dirty="0"/>
          </a:p>
          <a:p>
            <a:r>
              <a:rPr lang="nl-BE" dirty="0"/>
              <a:t>Doorgroeien naar permanente werking/opdracht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Evolutie van bibliotheeksystemen: evalueren/selecteren/toepassen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Informatie- en expertise-uitwisseling: </a:t>
            </a:r>
          </a:p>
          <a:p>
            <a:pPr marL="817200" lvl="1" indent="-457200">
              <a:buFont typeface="Arial" panose="020B0604020202020204" pitchFamily="34" charset="0"/>
              <a:buChar char="•"/>
            </a:pPr>
            <a:r>
              <a:rPr lang="nl-BE" dirty="0"/>
              <a:t>LIBIS/Bibliotheekdiensten (BD) </a:t>
            </a:r>
            <a:r>
              <a:rPr lang="nl-BE" dirty="0">
                <a:sym typeface="Wingdings" panose="05000000000000000000" pitchFamily="2" charset="2"/>
              </a:rPr>
              <a:t> Partners</a:t>
            </a:r>
          </a:p>
          <a:p>
            <a:pPr marL="817200" lvl="1" indent="-457200">
              <a:buFont typeface="Arial" panose="020B0604020202020204" pitchFamily="34" charset="0"/>
              <a:buChar char="•"/>
            </a:pPr>
            <a:r>
              <a:rPr lang="nl-BE" dirty="0">
                <a:sym typeface="Wingdings" panose="05000000000000000000" pitchFamily="2" charset="2"/>
              </a:rPr>
              <a:t>Partners onderling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>
                <a:sym typeface="Wingdings" panose="05000000000000000000" pitchFamily="2" charset="2"/>
              </a:rPr>
              <a:t>Gericht samenwerken aan gedeelde vragen/issues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E115D7D-83FB-42AD-9C7B-86A6DFDE9F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3676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607CD72-B9D3-4897-8DE1-174259FDF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Werking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ED1A7DC-FE75-49A8-85E4-F5C346F6E327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nl-BE" dirty="0"/>
              <a:t>‘Plenaire’ vergaderingen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4 x jaar (</a:t>
            </a:r>
            <a:r>
              <a:rPr lang="nl-BE" i="1" dirty="0"/>
              <a:t>online</a:t>
            </a:r>
            <a:r>
              <a:rPr lang="nl-BE" dirty="0"/>
              <a:t> en </a:t>
            </a:r>
            <a:r>
              <a:rPr lang="nl-BE" i="1" dirty="0"/>
              <a:t>in situ </a:t>
            </a:r>
            <a:r>
              <a:rPr lang="nl-BE" dirty="0"/>
              <a:t>afwisselen)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Coördinatie/secretariaat door LIBIS en Bibliotheekdiensten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Agenda</a:t>
            </a:r>
          </a:p>
          <a:p>
            <a:pPr marL="817200" lvl="1" indent="-457200">
              <a:buFont typeface="Arial" panose="020B0604020202020204" pitchFamily="34" charset="0"/>
              <a:buChar char="•"/>
            </a:pPr>
            <a:r>
              <a:rPr lang="nl-BE" dirty="0"/>
              <a:t>Informatie vanuit LIBIS/BD: stand van zaken lopende ontwikkelingen/issues, overzicht updates</a:t>
            </a:r>
          </a:p>
          <a:p>
            <a:pPr marL="817200" lvl="1" indent="-457200">
              <a:buFont typeface="Arial" panose="020B0604020202020204" pitchFamily="34" charset="0"/>
              <a:buChar char="•"/>
            </a:pPr>
            <a:r>
              <a:rPr lang="nl-BE" dirty="0"/>
              <a:t>Input vanuit partners: nieuwe vragen/problemen i.v.m. gebruik systemen, documentatie, opleidingsnoden</a:t>
            </a:r>
          </a:p>
          <a:p>
            <a:pPr marL="817200" lvl="1" indent="-457200">
              <a:buFont typeface="Arial" panose="020B0604020202020204" pitchFamily="34" charset="0"/>
              <a:buChar char="•"/>
            </a:pPr>
            <a:r>
              <a:rPr lang="nl-BE" dirty="0"/>
              <a:t>Werkpunten </a:t>
            </a:r>
            <a:r>
              <a:rPr lang="nl-BE" dirty="0" err="1"/>
              <a:t>oplijsten</a:t>
            </a:r>
            <a:r>
              <a:rPr lang="nl-BE" dirty="0"/>
              <a:t> – aanpak uitwerken</a:t>
            </a:r>
          </a:p>
          <a:p>
            <a:pPr marL="817200" lvl="1" indent="-457200">
              <a:buFont typeface="Arial" panose="020B0604020202020204" pitchFamily="34" charset="0"/>
              <a:buChar char="•"/>
            </a:pPr>
            <a:r>
              <a:rPr lang="nl-BE" dirty="0"/>
              <a:t>Opvolging van de deelwerkgroepen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DD63E80-A3C1-47F5-8BA7-CC450F65D0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1569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27ECBD0-1B22-4C83-9A91-CB7584EC6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Werking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80A9C28-1549-4763-841B-DD13C2D8677A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/>
              <a:t>Deelwerkgroepen: kleinere groepen collega’s uit verschillende </a:t>
            </a:r>
            <a:r>
              <a:rPr lang="nl-BE" dirty="0" err="1"/>
              <a:t>IZ’s</a:t>
            </a:r>
            <a:r>
              <a:rPr lang="nl-BE" dirty="0"/>
              <a:t> die rond zelfde thema werken</a:t>
            </a:r>
          </a:p>
          <a:p>
            <a:endParaRPr lang="nl-BE" dirty="0"/>
          </a:p>
          <a:p>
            <a:r>
              <a:rPr lang="nl-BE" dirty="0"/>
              <a:t>Een aantal bestaande werkgroepen bestaan nog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Schoolboeken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Oude drukken (KU Leuven)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dirty="0"/>
          </a:p>
          <a:p>
            <a:r>
              <a:rPr lang="nl-BE" dirty="0"/>
              <a:t>Nieuwe thema’s die zich opdringen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Analytische </a:t>
            </a:r>
            <a:r>
              <a:rPr lang="nl-BE" dirty="0" err="1"/>
              <a:t>catalografie</a:t>
            </a:r>
            <a:r>
              <a:rPr lang="nl-BE" dirty="0"/>
              <a:t>: wie doet wat? Hoe?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Onderwerpsontsluiting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E-bronnen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dirty="0"/>
          </a:p>
          <a:p>
            <a:endParaRPr lang="nl-BE" dirty="0"/>
          </a:p>
          <a:p>
            <a:pPr marL="817200" lvl="1" indent="-457200">
              <a:buFont typeface="Arial" panose="020B0604020202020204" pitchFamily="34" charset="0"/>
              <a:buChar char="•"/>
            </a:pPr>
            <a:endParaRPr lang="nl-BE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1DE6AE0-ECBA-43C0-ABA5-108B1901B1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1245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2276049-7BA8-4E8B-9A80-505F790FA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Werking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F15B576-F666-4C60-971D-BEAA4072D202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nl-BE" dirty="0"/>
              <a:t>Open communicatie naar netwerk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Iedereen kan agendavoorstellen doen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Verslagen voor iedereen beschikbaar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 err="1"/>
              <a:t>Werkgroepleden</a:t>
            </a:r>
            <a:r>
              <a:rPr lang="nl-BE" dirty="0"/>
              <a:t> als aanspreekpunt binnen </a:t>
            </a:r>
            <a:r>
              <a:rPr lang="nl-BE"/>
              <a:t>eigen organisatie</a:t>
            </a:r>
            <a:endParaRPr lang="nl-B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Resultaten worden omgezet in documentatie, opleidingen, workshops, …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C04AB86-0362-467E-9C2E-123156E6CA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5782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9FACA38-EF3B-4088-BA63-73AC114D9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LIBISnet, diversiteit troef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4E1E98C-17B4-4162-AF31-97762C6D36D7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nl-BE" dirty="0"/>
              <a:t>LIBISnet is een groot netwerk met tientallen partners: KU Leuven, geassocieerde hogescholen, federale en Vlaamse overheidsinstellingen, middenveldorganisaties, wetenschappelijke instellingen</a:t>
            </a:r>
          </a:p>
          <a:p>
            <a:endParaRPr lang="nl-BE" dirty="0"/>
          </a:p>
          <a:p>
            <a:r>
              <a:rPr lang="nl-BE" dirty="0"/>
              <a:t>De ene bibliotheek is de andere niet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Verschillende soorten collecties </a:t>
            </a:r>
            <a:r>
              <a:rPr lang="nl-BE" dirty="0">
                <a:sym typeface="Wingdings" panose="05000000000000000000" pitchFamily="2" charset="2"/>
              </a:rPr>
              <a:t> verschillende manieren van werken, ontsluiten, specifieke aandachtspunten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>
                <a:sym typeface="Wingdings" panose="05000000000000000000" pitchFamily="2" charset="2"/>
              </a:rPr>
              <a:t>Verschillend publiek  verschillende gebruikersverwachtingen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>
                <a:sym typeface="Wingdings" panose="05000000000000000000" pitchFamily="2" charset="2"/>
              </a:rPr>
              <a:t>Verschillende omvang van staf  (hyper)specialisten en </a:t>
            </a:r>
            <a:r>
              <a:rPr lang="nl-BE" dirty="0" err="1">
                <a:sym typeface="Wingdings" panose="05000000000000000000" pitchFamily="2" charset="2"/>
              </a:rPr>
              <a:t>all</a:t>
            </a: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err="1">
                <a:sym typeface="Wingdings" panose="05000000000000000000" pitchFamily="2" charset="2"/>
              </a:rPr>
              <a:t>rounders</a:t>
            </a:r>
            <a:endParaRPr lang="nl-BE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46409CD-B5C8-42C0-B2AB-36C658CDE2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7873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4089F26-4477-43E2-BCB0-372BE6C54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Werkgroep als spiegel van netwerk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676B636-03FB-4DE0-A3EA-B43CCED90D8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nl-BE" dirty="0"/>
              <a:t>Input vanuit al die verschillende perspectieven</a:t>
            </a:r>
          </a:p>
          <a:p>
            <a:endParaRPr lang="nl-BE" dirty="0"/>
          </a:p>
          <a:p>
            <a:r>
              <a:rPr lang="nl-BE" dirty="0"/>
              <a:t>Ontwikkelingen/veranderingen aftoetsen aan verschillende (werk)contexten</a:t>
            </a:r>
          </a:p>
          <a:p>
            <a:endParaRPr lang="nl-BE" dirty="0"/>
          </a:p>
          <a:p>
            <a:r>
              <a:rPr lang="nl-BE" dirty="0"/>
              <a:t>In zoveel mogelijk bibliotheken (IZ) een ‘brug-collega’ aanwezig</a:t>
            </a:r>
          </a:p>
          <a:p>
            <a:endParaRPr lang="nl-BE" dirty="0"/>
          </a:p>
          <a:p>
            <a:r>
              <a:rPr lang="nl-BE" dirty="0"/>
              <a:t>Samenbrengen van expertise rond gedeelde issues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6454B1-3A96-43E3-82EB-B497B17EFC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2924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F2ACC9E-E7E8-4932-8812-80850B468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Omvang &amp; samenstelling van de groep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CCBF369-7AD0-4187-B6A7-BB1E2EFF1EBA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We mikken op een </a:t>
            </a:r>
            <a:r>
              <a:rPr lang="nl-BE" i="1" dirty="0"/>
              <a:t>plenum </a:t>
            </a:r>
            <a:r>
              <a:rPr lang="nl-BE" dirty="0"/>
              <a:t>van ongeveer 20-25 collega’s</a:t>
            </a:r>
          </a:p>
          <a:p>
            <a:endParaRPr lang="nl-BE" dirty="0"/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nl-BE" dirty="0">
                <a:sym typeface="Wingdings" panose="05000000000000000000" pitchFamily="2" charset="2"/>
              </a:rPr>
              <a:t>vanuit grote </a:t>
            </a:r>
            <a:r>
              <a:rPr lang="nl-BE" dirty="0" err="1">
                <a:sym typeface="Wingdings" panose="05000000000000000000" pitchFamily="2" charset="2"/>
              </a:rPr>
              <a:t>IZ’s</a:t>
            </a:r>
            <a:r>
              <a:rPr lang="nl-BE" dirty="0">
                <a:sym typeface="Wingdings" panose="05000000000000000000" pitchFamily="2" charset="2"/>
              </a:rPr>
              <a:t> zal er moeten gekozen worden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nl-BE" dirty="0">
                <a:sym typeface="Wingdings" panose="05000000000000000000" pitchFamily="2" charset="2"/>
              </a:rPr>
              <a:t>oproep aan kleinere </a:t>
            </a:r>
            <a:r>
              <a:rPr lang="nl-BE" dirty="0" err="1">
                <a:sym typeface="Wingdings" panose="05000000000000000000" pitchFamily="2" charset="2"/>
              </a:rPr>
              <a:t>IZ’s</a:t>
            </a:r>
            <a:r>
              <a:rPr lang="nl-BE" dirty="0">
                <a:sym typeface="Wingdings" panose="05000000000000000000" pitchFamily="2" charset="2"/>
              </a:rPr>
              <a:t> om ook deel te nemen (relatief zwaardere investering)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endParaRPr lang="nl-BE" dirty="0"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>
                <a:sym typeface="Wingdings" panose="05000000000000000000" pitchFamily="2" charset="2"/>
              </a:rPr>
              <a:t>Deelwerkgroepen versterken met collega’s die bijzondere expertise/</a:t>
            </a:r>
            <a:r>
              <a:rPr lang="nl-BE" dirty="0" err="1">
                <a:sym typeface="Wingdings" panose="05000000000000000000" pitchFamily="2" charset="2"/>
              </a:rPr>
              <a:t>compententies</a:t>
            </a:r>
            <a:r>
              <a:rPr lang="nl-BE" dirty="0">
                <a:sym typeface="Wingdings" panose="05000000000000000000" pitchFamily="2" charset="2"/>
              </a:rPr>
              <a:t> hebben in het werkdomein </a:t>
            </a:r>
            <a:endParaRPr lang="nl-BE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108D5F7-D022-4371-89FD-89FD4B36F4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2353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2B6F753-D737-4E63-AE33-775159A119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89D4CC3-0E5E-4D26-A07E-F2F6CA8F22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i="1" dirty="0"/>
              <a:t>We want </a:t>
            </a:r>
            <a:r>
              <a:rPr lang="nl-BE" i="1" dirty="0" err="1"/>
              <a:t>you</a:t>
            </a:r>
            <a:r>
              <a:rPr lang="nl-BE" i="1" dirty="0"/>
              <a:t>!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2DD2DB6D-7F2E-41B3-9109-F8E50B4C5E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2658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593B16D-8F29-4785-B0C1-E7B4BF5C4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Wie zoeken we?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5F8FEC5-D46D-4BDC-A3BA-9AE31D1D4D45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nl-BE" dirty="0" err="1"/>
              <a:t>Catalografen</a:t>
            </a:r>
            <a:r>
              <a:rPr lang="nl-BE" dirty="0"/>
              <a:t> met al </a:t>
            </a:r>
            <a:r>
              <a:rPr lang="nl-BE" b="1" dirty="0"/>
              <a:t>enige ervaring</a:t>
            </a:r>
            <a:r>
              <a:rPr lang="nl-BE" dirty="0"/>
              <a:t>, algemeen of gespecialiseerd</a:t>
            </a:r>
          </a:p>
          <a:p>
            <a:endParaRPr lang="nl-BE" dirty="0"/>
          </a:p>
          <a:p>
            <a:r>
              <a:rPr lang="nl-BE" dirty="0"/>
              <a:t>Collega’s die binnen hun eigen bibliotheek/IZ nu al als ‘</a:t>
            </a:r>
            <a:r>
              <a:rPr lang="nl-BE" b="1" dirty="0"/>
              <a:t>aanspreekpunt</a:t>
            </a:r>
            <a:r>
              <a:rPr lang="nl-BE" dirty="0"/>
              <a:t>’ voor </a:t>
            </a:r>
            <a:r>
              <a:rPr lang="nl-BE" dirty="0" err="1"/>
              <a:t>cata</a:t>
            </a:r>
            <a:r>
              <a:rPr lang="nl-BE" dirty="0"/>
              <a:t>-gerelateerde zaken bekend staan (of die rol willen opnemen)</a:t>
            </a:r>
          </a:p>
          <a:p>
            <a:endParaRPr lang="nl-BE" dirty="0"/>
          </a:p>
          <a:p>
            <a:r>
              <a:rPr lang="nl-BE" b="1" dirty="0"/>
              <a:t>Open blik </a:t>
            </a:r>
            <a:r>
              <a:rPr lang="nl-BE" dirty="0"/>
              <a:t>om binnen het netwerk samen met anderen vragen en problemen aan te pakken</a:t>
            </a:r>
          </a:p>
          <a:p>
            <a:endParaRPr lang="nl-BE" dirty="0"/>
          </a:p>
          <a:p>
            <a:r>
              <a:rPr lang="nl-BE" dirty="0"/>
              <a:t>Bereid om </a:t>
            </a:r>
            <a:r>
              <a:rPr lang="nl-BE" b="1" dirty="0"/>
              <a:t>denkend en doende </a:t>
            </a:r>
            <a:r>
              <a:rPr lang="nl-BE" dirty="0"/>
              <a:t>mee vorm te geven aan de (samen)werking binnen LIBISnet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E57F177-3E3F-4D3A-A7E7-DEE181EDED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456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9EEFB10-B73A-4A09-8A9D-77EA642FB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Als het kriebelt …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1D2C202-3150-4C4C-88FD-D2946445EB10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nl-BE" dirty="0"/>
              <a:t>Stuur een mail naar </a:t>
            </a:r>
            <a:r>
              <a:rPr lang="nl-BE" dirty="0">
                <a:hlinkClick r:id="rId3"/>
              </a:rPr>
              <a:t>diederik.lanoye@kuleuven.be</a:t>
            </a:r>
            <a:r>
              <a:rPr lang="nl-BE" dirty="0"/>
              <a:t> </a:t>
            </a:r>
          </a:p>
          <a:p>
            <a:endParaRPr lang="nl-BE" dirty="0"/>
          </a:p>
          <a:p>
            <a:r>
              <a:rPr lang="nl-BE" dirty="0"/>
              <a:t>Met de collega’s van LIBIS bekijken we hoe we een sterke werkgroep kunnen samenstellen</a:t>
            </a:r>
          </a:p>
          <a:p>
            <a:endParaRPr lang="nl-BE" dirty="0"/>
          </a:p>
          <a:p>
            <a:r>
              <a:rPr lang="nl-BE" dirty="0"/>
              <a:t>We voorzien een eerste vergadering medio september</a:t>
            </a:r>
          </a:p>
          <a:p>
            <a:pPr marL="457200" indent="-457200">
              <a:buFontTx/>
              <a:buChar char="-"/>
            </a:pPr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32C9C8B-4F25-4F73-BBC7-FB36115006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3897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CC62804-41FB-4E5F-99F5-96AF82F072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9BF8F3A-AC36-41BE-A2D8-718A735B01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Een hele korte geschiedenis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826E9B94-51CD-4F40-A46D-FAD4DE2940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8297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89D4CC3-0E5E-4D26-A07E-F2F6CA8F22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i="1" dirty="0"/>
              <a:t>Tijd voor vragen	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2DD2DB6D-7F2E-41B3-9109-F8E50B4C5E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3187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54C3EC7-FD23-4616-AFE5-0F7000C07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Een lange traditie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230CC5E-3003-4B70-81B2-A2C04B8F4C8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0000" y="1440000"/>
            <a:ext cx="11466000" cy="5400000"/>
          </a:xfrm>
        </p:spPr>
        <p:txBody>
          <a:bodyPr>
            <a:normAutofit lnSpcReduction="10000"/>
          </a:bodyPr>
          <a:lstStyle/>
          <a:p>
            <a:r>
              <a:rPr lang="nl-BE" dirty="0"/>
              <a:t>Sinds ‘mensenheugenis’ zorgt een werkgroep met vertegenwoordigers van de partners binnen LIBISnet voor</a:t>
            </a:r>
          </a:p>
          <a:p>
            <a:endParaRPr lang="nl-B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veranderingen en vernieuwing op vlak van </a:t>
            </a:r>
            <a:r>
              <a:rPr lang="nl-BE" dirty="0" err="1"/>
              <a:t>catalografie</a:t>
            </a:r>
            <a:r>
              <a:rPr lang="nl-BE" dirty="0"/>
              <a:t> (regelgeving, systemen) bespreken en beslissingen nemen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communicatie van die beslissingen in het netwerk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communicatie tussen LIBIS/(U)BD en partners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organisatie van deelwerkgroepen met specifieke focus</a:t>
            </a:r>
          </a:p>
          <a:p>
            <a:endParaRPr lang="nl-BE" dirty="0"/>
          </a:p>
          <a:p>
            <a:endParaRPr lang="nl-B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2080701-2944-4C76-A2C5-6F84053F00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4201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D6422A8-1178-4788-8B32-F86C84931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Waarom doofde de werkgroep uit?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68FA34D-BF51-4BCE-855E-8CC6B7932965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nl-BE" dirty="0"/>
              <a:t>Weinig samengekomen na 2011 (laatste keer in 2016)</a:t>
            </a:r>
          </a:p>
          <a:p>
            <a:endParaRPr lang="nl-BE" dirty="0"/>
          </a:p>
          <a:p>
            <a:r>
              <a:rPr lang="nl-BE" dirty="0"/>
              <a:t>Directe aanleiding: de uitrol van Alma (2011-2014)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veel veranderingen op korte tijd</a:t>
            </a:r>
          </a:p>
          <a:p>
            <a:pPr marL="817200" lvl="1" indent="-457200">
              <a:buFont typeface="Arial" panose="020B0604020202020204" pitchFamily="34" charset="0"/>
              <a:buChar char="•"/>
            </a:pPr>
            <a:endParaRPr lang="nl-B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moeilijk om telkens terug te koppelen naar werkgroep/netwerk</a:t>
            </a:r>
          </a:p>
          <a:p>
            <a:pPr marL="817200" lvl="1" indent="-457200">
              <a:buFont typeface="Arial" panose="020B0604020202020204" pitchFamily="34" charset="0"/>
              <a:buChar char="•"/>
            </a:pPr>
            <a:endParaRPr lang="nl-BE" dirty="0"/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nl-BE" dirty="0">
                <a:sym typeface="Wingdings" panose="05000000000000000000" pitchFamily="2" charset="2"/>
              </a:rPr>
              <a:t> sneller werken met kleine kerngroep LIBIS/UBD</a:t>
            </a:r>
          </a:p>
          <a:p>
            <a:pPr marL="702900" lvl="1" indent="-342900">
              <a:buFont typeface="Wingdings" panose="05000000000000000000" pitchFamily="2" charset="2"/>
              <a:buChar char="à"/>
            </a:pPr>
            <a:endParaRPr lang="nl-BE" dirty="0">
              <a:sym typeface="Wingdings" panose="05000000000000000000" pitchFamily="2" charset="2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1FA1A01-AC55-49A4-9C59-DC1C15F5A5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0638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08F277E-A078-4A5B-B810-8744291421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923913B-C4CF-4DA3-8540-F77133B87E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Zoeken naar een alternatief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BBBD94D8-160A-42C9-B8C1-B85898DD96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6415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34ED7FE-21F3-4DC2-A777-02A6CEBC5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Verandering in beheer bibliotheeksysteem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3788558-4445-4BBE-A17D-D8D0E74E7DD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0000" y="1440000"/>
            <a:ext cx="11756594" cy="5400000"/>
          </a:xfrm>
        </p:spPr>
        <p:txBody>
          <a:bodyPr/>
          <a:lstStyle/>
          <a:p>
            <a:r>
              <a:rPr lang="nl-BE" dirty="0">
                <a:sym typeface="Wingdings" panose="05000000000000000000" pitchFamily="2" charset="2"/>
              </a:rPr>
              <a:t>Meer fundamenteel: andere aanpak ontwikkeling bibliotheeksysteem</a:t>
            </a:r>
          </a:p>
          <a:p>
            <a:pPr marL="817200" lvl="1" indent="-457200">
              <a:buFont typeface="Arial" panose="020B0604020202020204" pitchFamily="34" charset="0"/>
              <a:buChar char="•"/>
            </a:pPr>
            <a:endParaRPr lang="nl-BE" dirty="0"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>
                <a:sym typeface="Wingdings" panose="05000000000000000000" pitchFamily="2" charset="2"/>
              </a:rPr>
              <a:t>DOBIS/LIBIS: eigen productie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>
                <a:sym typeface="Wingdings" panose="05000000000000000000" pitchFamily="2" charset="2"/>
              </a:rPr>
              <a:t>ALEPH: basisontwikkeling door producent – Libis levert maatwerk voor netwerk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>
                <a:sym typeface="Wingdings" panose="05000000000000000000" pitchFamily="2" charset="2"/>
              </a:rPr>
              <a:t>ALMA: Ex Libris ontwikkelt afgewerkt product (input van gebruikers) – Libis kan slechts beperkt lokaal aanpassen</a:t>
            </a:r>
          </a:p>
          <a:p>
            <a:pPr marL="817200" lvl="1" indent="-457200">
              <a:buFont typeface="Arial" panose="020B0604020202020204" pitchFamily="34" charset="0"/>
              <a:buChar char="•"/>
            </a:pPr>
            <a:endParaRPr lang="nl-BE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nl-BE" dirty="0">
                <a:sym typeface="Wingdings" panose="05000000000000000000" pitchFamily="2" charset="2"/>
              </a:rPr>
              <a:t> minder mogelijkheden om lokale noden en wensen te verwerken</a:t>
            </a:r>
          </a:p>
          <a:p>
            <a:endParaRPr lang="nl-BE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0CDAF95-328B-4C00-95D8-27F40B90DA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8788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34ED7FE-21F3-4DC2-A777-02A6CEBC5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Verandering in beheer bibliotheeksysteem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3788558-4445-4BBE-A17D-D8D0E74E7DD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0000" y="1440000"/>
            <a:ext cx="11756594" cy="5400000"/>
          </a:xfrm>
        </p:spPr>
        <p:txBody>
          <a:bodyPr/>
          <a:lstStyle/>
          <a:p>
            <a:r>
              <a:rPr lang="nl-BE" dirty="0">
                <a:sym typeface="Wingdings" panose="05000000000000000000" pitchFamily="2" charset="2"/>
              </a:rPr>
              <a:t>Timing en implementatie van vernieuwingen gaat ook anders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dirty="0"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>
                <a:sym typeface="Wingdings" panose="05000000000000000000" pitchFamily="2" charset="2"/>
              </a:rPr>
              <a:t>Toen: belangrijke aanpassingen via grote </a:t>
            </a:r>
            <a:r>
              <a:rPr lang="nl-BE" i="1" dirty="0">
                <a:sym typeface="Wingdings" panose="05000000000000000000" pitchFamily="2" charset="2"/>
              </a:rPr>
              <a:t>updates</a:t>
            </a:r>
            <a:r>
              <a:rPr lang="nl-BE" dirty="0">
                <a:sym typeface="Wingdings" panose="05000000000000000000" pitchFamily="2" charset="2"/>
              </a:rPr>
              <a:t>: planning door LIBIS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nl-BE" dirty="0">
                <a:sym typeface="Wingdings" panose="05000000000000000000" pitchFamily="2" charset="2"/>
              </a:rPr>
              <a:t> mogelijkheid om af te stemmen op voorbereiding door werkgroep</a:t>
            </a:r>
          </a:p>
          <a:p>
            <a:pPr marL="702900" lvl="1" indent="-342900">
              <a:buFont typeface="Wingdings" panose="05000000000000000000" pitchFamily="2" charset="2"/>
              <a:buChar char="à"/>
            </a:pPr>
            <a:endParaRPr lang="nl-BE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>
                <a:sym typeface="Wingdings" panose="05000000000000000000" pitchFamily="2" charset="2"/>
              </a:rPr>
              <a:t>Nu: maandelijkse releases (kleine veranderingen) + uitrol grote veranderingen (</a:t>
            </a:r>
            <a:r>
              <a:rPr lang="nl-BE" dirty="0" err="1">
                <a:sym typeface="Wingdings" panose="05000000000000000000" pitchFamily="2" charset="2"/>
              </a:rPr>
              <a:t>AR’s</a:t>
            </a:r>
            <a:r>
              <a:rPr lang="nl-BE" dirty="0">
                <a:sym typeface="Wingdings" panose="05000000000000000000" pitchFamily="2" charset="2"/>
              </a:rPr>
              <a:t>, nieuwe MDE)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nl-BE" dirty="0">
                <a:sym typeface="Wingdings" panose="05000000000000000000" pitchFamily="2" charset="2"/>
              </a:rPr>
              <a:t> timing bepaald door Ex Libris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0CDAF95-328B-4C00-95D8-27F40B90DA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2925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31AEE37-20CE-4C08-B907-94299D5C0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Andere vraag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FCAA95D-624C-493E-8228-E5DD0444963B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nl-BE" dirty="0"/>
              <a:t>Toen: “Welk bibliotheeksysteem heeft het netwerk nodig?”</a:t>
            </a:r>
          </a:p>
          <a:p>
            <a:r>
              <a:rPr lang="nl-BE" dirty="0"/>
              <a:t>	</a:t>
            </a:r>
          </a:p>
          <a:p>
            <a:r>
              <a:rPr lang="nl-BE" dirty="0"/>
              <a:t>Nu: “Hoe kunnen we nieuwe (gegeven) ontwikkelingen van het bibliotheeksysteem in ons netwerk gebruiken?”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dirty="0"/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nl-BE" dirty="0">
                <a:sym typeface="Wingdings" panose="05000000000000000000" pitchFamily="2" charset="2"/>
              </a:rPr>
              <a:t>eerder dan richting geven aan ontwikkelingen moeten we nu vooral: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nl-BE" dirty="0">
                <a:sym typeface="Wingdings" panose="05000000000000000000" pitchFamily="2" charset="2"/>
              </a:rPr>
              <a:t>selecteren: wat is belangrijk/relevant/nuttig binnen het netwerk?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nl-BE" dirty="0">
                <a:sym typeface="Wingdings" panose="05000000000000000000" pitchFamily="2" charset="2"/>
              </a:rPr>
              <a:t>uitrollen: documenteren, ‘</a:t>
            </a:r>
            <a:r>
              <a:rPr lang="nl-BE" dirty="0" err="1">
                <a:sym typeface="Wingdings" panose="05000000000000000000" pitchFamily="2" charset="2"/>
              </a:rPr>
              <a:t>educeren</a:t>
            </a:r>
            <a:r>
              <a:rPr lang="nl-BE" dirty="0">
                <a:sym typeface="Wingdings" panose="05000000000000000000" pitchFamily="2" charset="2"/>
              </a:rPr>
              <a:t>’, ondersteunen</a:t>
            </a:r>
            <a:endParaRPr lang="nl-BE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5BBE2D9-2839-49DE-A3C5-DEE9FCA0B3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1623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Titels">
  <a:themeElements>
    <a:clrScheme name="Custom 1">
      <a:dk1>
        <a:srgbClr val="686B6E"/>
      </a:dk1>
      <a:lt1>
        <a:srgbClr val="FFFFFF"/>
      </a:lt1>
      <a:dk2>
        <a:srgbClr val="686B6E"/>
      </a:dk2>
      <a:lt2>
        <a:srgbClr val="B2B7BB"/>
      </a:lt2>
      <a:accent1>
        <a:srgbClr val="C1D72E"/>
      </a:accent1>
      <a:accent2>
        <a:srgbClr val="CA1892"/>
      </a:accent2>
      <a:accent3>
        <a:srgbClr val="F68933"/>
      </a:accent3>
      <a:accent4>
        <a:srgbClr val="00A6DD"/>
      </a:accent4>
      <a:accent5>
        <a:srgbClr val="F61D37"/>
      </a:accent5>
      <a:accent6>
        <a:srgbClr val="1F959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14.potx [Recovered]" id="{63E2C972-97AB-41A0-B4E3-C85F094727ED}" vid="{9F9872CA-0F6E-4B42-9270-64D0E02C3700}"/>
    </a:ext>
  </a:extLst>
</a:theme>
</file>

<file path=ppt/theme/theme2.xml><?xml version="1.0" encoding="utf-8"?>
<a:theme xmlns:a="http://schemas.openxmlformats.org/drawingml/2006/main" name="Limo">
  <a:themeElements>
    <a:clrScheme name="LIBIS1 1">
      <a:dk1>
        <a:srgbClr val="686B6E"/>
      </a:dk1>
      <a:lt1>
        <a:srgbClr val="FFFFFF"/>
      </a:lt1>
      <a:dk2>
        <a:srgbClr val="686B6E"/>
      </a:dk2>
      <a:lt2>
        <a:srgbClr val="B2B7BB"/>
      </a:lt2>
      <a:accent1>
        <a:srgbClr val="C1D72E"/>
      </a:accent1>
      <a:accent2>
        <a:srgbClr val="CA1892"/>
      </a:accent2>
      <a:accent3>
        <a:srgbClr val="F68933"/>
      </a:accent3>
      <a:accent4>
        <a:srgbClr val="00A6DD"/>
      </a:accent4>
      <a:accent5>
        <a:srgbClr val="F61D37"/>
      </a:accent5>
      <a:accent6>
        <a:srgbClr val="1F959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2B3AF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14302</TotalTime>
  <Words>1315</Words>
  <Application>Microsoft Office PowerPoint</Application>
  <PresentationFormat>Custom</PresentationFormat>
  <Paragraphs>209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Calibri</vt:lpstr>
      <vt:lpstr>Gill Sans</vt:lpstr>
      <vt:lpstr>Raleway</vt:lpstr>
      <vt:lpstr>Raleway ExtraBold</vt:lpstr>
      <vt:lpstr>Raleway Medium</vt:lpstr>
      <vt:lpstr>Raleway SemiBold</vt:lpstr>
      <vt:lpstr>Wingdings</vt:lpstr>
      <vt:lpstr>Titels</vt:lpstr>
      <vt:lpstr>Limo</vt:lpstr>
      <vt:lpstr>(Op)nieuw</vt:lpstr>
      <vt:lpstr>Inhoud</vt:lpstr>
      <vt:lpstr>Een hele korte geschiedenis</vt:lpstr>
      <vt:lpstr>Een lange traditie</vt:lpstr>
      <vt:lpstr>Waarom doofde de werkgroep uit?</vt:lpstr>
      <vt:lpstr>Zoeken naar een alternatief</vt:lpstr>
      <vt:lpstr>Verandering in beheer bibliotheeksysteem</vt:lpstr>
      <vt:lpstr>Verandering in beheer bibliotheeksysteem</vt:lpstr>
      <vt:lpstr>Andere vraag</vt:lpstr>
      <vt:lpstr>Andere vorm van communicatie</vt:lpstr>
      <vt:lpstr>Resultaten?</vt:lpstr>
      <vt:lpstr>Verder uitbouwen</vt:lpstr>
      <vt:lpstr>Waarom hebben we een werkgroep (nu) nodig?</vt:lpstr>
      <vt:lpstr>Beperkingen van alternatief</vt:lpstr>
      <vt:lpstr>Timing van deze herstart</vt:lpstr>
      <vt:lpstr>Wat is het probleem?</vt:lpstr>
      <vt:lpstr>Wat is het probleem?</vt:lpstr>
      <vt:lpstr>Timing van deze herstart</vt:lpstr>
      <vt:lpstr>Werking en samenstelling</vt:lpstr>
      <vt:lpstr>Geen projectwerkgroep!</vt:lpstr>
      <vt:lpstr>Werking</vt:lpstr>
      <vt:lpstr>Werking</vt:lpstr>
      <vt:lpstr>Werking</vt:lpstr>
      <vt:lpstr>LIBISnet, diversiteit troef</vt:lpstr>
      <vt:lpstr>Werkgroep als spiegel van netwerk</vt:lpstr>
      <vt:lpstr>Omvang &amp; samenstelling van de groep </vt:lpstr>
      <vt:lpstr>We want you!</vt:lpstr>
      <vt:lpstr>Wie zoeken we?</vt:lpstr>
      <vt:lpstr>Als het kriebelt …</vt:lpstr>
      <vt:lpstr>Tijd voor vragen </vt:lpstr>
    </vt:vector>
  </TitlesOfParts>
  <Company>Louis Twelve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Enterprise</dc:title>
  <dc:creator>Louis Twelve</dc:creator>
  <cp:lastModifiedBy>Diederik Lanoye</cp:lastModifiedBy>
  <cp:revision>676</cp:revision>
  <dcterms:created xsi:type="dcterms:W3CDTF">2014-11-10T20:05:35Z</dcterms:created>
  <dcterms:modified xsi:type="dcterms:W3CDTF">2021-06-28T14:17:17Z</dcterms:modified>
</cp:coreProperties>
</file>